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88825"/>
  <p:notesSz cx="6858000" cy="9144000"/>
  <p:embeddedFontLst>
    <p:embeddedFont>
      <p:font typeface="Constantia"/>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onstantia-bold.fntdata"/><Relationship Id="rId14" Type="http://schemas.openxmlformats.org/officeDocument/2006/relationships/slide" Target="slides/slide9.xml"/><Relationship Id="rId36" Type="http://schemas.openxmlformats.org/officeDocument/2006/relationships/font" Target="fonts/Constantia-regular.fntdata"/><Relationship Id="rId17" Type="http://schemas.openxmlformats.org/officeDocument/2006/relationships/slide" Target="slides/slide12.xml"/><Relationship Id="rId39" Type="http://schemas.openxmlformats.org/officeDocument/2006/relationships/font" Target="fonts/Constantia-boldItalic.fntdata"/><Relationship Id="rId16" Type="http://schemas.openxmlformats.org/officeDocument/2006/relationships/slide" Target="slides/slide11.xml"/><Relationship Id="rId38" Type="http://schemas.openxmlformats.org/officeDocument/2006/relationships/font" Target="fonts/Constanti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indent="-228600" lvl="1" marL="9144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2pPr>
            <a:lvl3pPr indent="-228600" lvl="2" marL="13716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3pPr>
            <a:lvl4pPr indent="-228600" lvl="3" marL="18288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4pPr>
            <a:lvl5pPr indent="-228600" lvl="4" marL="22860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5pPr>
            <a:lvl6pPr indent="-228600" lvl="5" marL="27432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6pPr>
            <a:lvl7pPr indent="-228600" lvl="6" marL="32004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7pPr>
            <a:lvl8pPr indent="-228600" lvl="7" marL="36576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8pPr>
            <a:lvl9pPr indent="-228600" lvl="8" marL="41148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onstantia"/>
                <a:ea typeface="Constantia"/>
                <a:cs typeface="Constantia"/>
                <a:sym typeface="Constantia"/>
              </a:rPr>
              <a:t>‹#›</a:t>
            </a:fld>
            <a:endParaRPr b="0" i="0" sz="1200" u="none" cap="none" strike="noStrike">
              <a:solidFill>
                <a:schemeClr val="dk1"/>
              </a:solidFill>
              <a:latin typeface="Constantia"/>
              <a:ea typeface="Constantia"/>
              <a:cs typeface="Constantia"/>
              <a:sym typeface="Constanti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1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1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1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1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1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1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1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1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1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Google Shape;49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2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2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2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2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2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2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Google Shape;545;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2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2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Google Shape;564;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2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Google Shape;574;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2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264" name="Google Shape;26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3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274" name="Google Shape;27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284" name="Google Shape;284;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18" name="Google Shape;31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 name="Shape 16"/>
        <p:cNvGrpSpPr/>
        <p:nvPr/>
      </p:nvGrpSpPr>
      <p:grpSpPr>
        <a:xfrm>
          <a:off x="0" y="0"/>
          <a:ext cx="0" cy="0"/>
          <a:chOff x="0" y="0"/>
          <a:chExt cx="0" cy="0"/>
        </a:xfrm>
      </p:grpSpPr>
      <p:sp>
        <p:nvSpPr>
          <p:cNvPr id="17" name="Google Shape;17;p2"/>
          <p:cNvSpPr/>
          <p:nvPr/>
        </p:nvSpPr>
        <p:spPr>
          <a:xfrm>
            <a:off x="0" y="5027613"/>
            <a:ext cx="4046538" cy="1828800"/>
          </a:xfrm>
          <a:custGeom>
            <a:rect b="b" l="l" r="r" t="t"/>
            <a:pathLst>
              <a:path extrusionOk="0" h="576" w="1275">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rgbClr val="EEF2B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8" name="Google Shape;18;p2"/>
          <p:cNvSpPr/>
          <p:nvPr/>
        </p:nvSpPr>
        <p:spPr>
          <a:xfrm>
            <a:off x="0" y="5138738"/>
            <a:ext cx="3687763" cy="1717675"/>
          </a:xfrm>
          <a:custGeom>
            <a:rect b="b" l="l" r="r" t="t"/>
            <a:pathLst>
              <a:path extrusionOk="0" h="541" w="1162">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rgbClr val="D0600B"/>
              </a:gs>
              <a:gs pos="37000">
                <a:srgbClr val="F3842E"/>
              </a:gs>
              <a:gs pos="100000">
                <a:srgbClr val="F59349"/>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nvGrpSpPr>
          <p:cNvPr id="19" name="Google Shape;19;p2"/>
          <p:cNvGrpSpPr/>
          <p:nvPr/>
        </p:nvGrpSpPr>
        <p:grpSpPr>
          <a:xfrm>
            <a:off x="-7620" y="5268913"/>
            <a:ext cx="2498725" cy="1612900"/>
            <a:chOff x="0" y="5268913"/>
            <a:chExt cx="2498725" cy="1612900"/>
          </a:xfrm>
        </p:grpSpPr>
        <p:sp>
          <p:nvSpPr>
            <p:cNvPr id="20" name="Google Shape;20;p2"/>
            <p:cNvSpPr/>
            <p:nvPr/>
          </p:nvSpPr>
          <p:spPr>
            <a:xfrm>
              <a:off x="69850" y="6796088"/>
              <a:ext cx="0" cy="3175"/>
            </a:xfrm>
            <a:custGeom>
              <a:rect b="b" l="l" r="r" t="t"/>
              <a:pathLst>
                <a:path extrusionOk="0" h="1" w="120000">
                  <a:moveTo>
                    <a:pt x="0" y="0"/>
                  </a:moveTo>
                  <a:cubicBezTo>
                    <a:pt x="0" y="0"/>
                    <a:pt x="0" y="1"/>
                    <a:pt x="0" y="1"/>
                  </a:cubicBezTo>
                  <a:cubicBezTo>
                    <a:pt x="0" y="1"/>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1" name="Google Shape;21;p2"/>
            <p:cNvSpPr/>
            <p:nvPr/>
          </p:nvSpPr>
          <p:spPr>
            <a:xfrm>
              <a:off x="152400" y="5976938"/>
              <a:ext cx="3175" cy="0"/>
            </a:xfrm>
            <a:custGeom>
              <a:rect b="b" l="l" r="r" t="t"/>
              <a:pathLst>
                <a:path extrusionOk="0" h="120000" w="1">
                  <a:moveTo>
                    <a:pt x="1" y="0"/>
                  </a:moveTo>
                  <a:cubicBezTo>
                    <a:pt x="1" y="0"/>
                    <a:pt x="1" y="0"/>
                    <a:pt x="1" y="0"/>
                  </a:cubicBezTo>
                  <a:cubicBezTo>
                    <a:pt x="0" y="0"/>
                    <a:pt x="0"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2" name="Google Shape;22;p2"/>
            <p:cNvSpPr/>
            <p:nvPr/>
          </p:nvSpPr>
          <p:spPr>
            <a:xfrm>
              <a:off x="495300" y="6773863"/>
              <a:ext cx="25400" cy="12700"/>
            </a:xfrm>
            <a:custGeom>
              <a:rect b="b" l="l" r="r" t="t"/>
              <a:pathLst>
                <a:path extrusionOk="0" h="4" w="8">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3" name="Google Shape;23;p2"/>
            <p:cNvSpPr/>
            <p:nvPr/>
          </p:nvSpPr>
          <p:spPr>
            <a:xfrm>
              <a:off x="1939925" y="6805613"/>
              <a:ext cx="15875" cy="12700"/>
            </a:xfrm>
            <a:custGeom>
              <a:rect b="b" l="l" r="r" t="t"/>
              <a:pathLst>
                <a:path extrusionOk="0" h="4" w="5">
                  <a:moveTo>
                    <a:pt x="4" y="4"/>
                  </a:moveTo>
                  <a:cubicBezTo>
                    <a:pt x="5" y="1"/>
                    <a:pt x="4" y="0"/>
                    <a:pt x="1" y="1"/>
                  </a:cubicBezTo>
                  <a:cubicBezTo>
                    <a:pt x="3" y="3"/>
                    <a:pt x="0" y="3"/>
                    <a:pt x="4"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4" name="Google Shape;24;p2"/>
            <p:cNvSpPr/>
            <p:nvPr/>
          </p:nvSpPr>
          <p:spPr>
            <a:xfrm>
              <a:off x="2019300" y="6805613"/>
              <a:ext cx="34925" cy="22225"/>
            </a:xfrm>
            <a:custGeom>
              <a:rect b="b" l="l" r="r" t="t"/>
              <a:pathLst>
                <a:path extrusionOk="0" h="7" w="11">
                  <a:moveTo>
                    <a:pt x="2" y="7"/>
                  </a:moveTo>
                  <a:cubicBezTo>
                    <a:pt x="4" y="5"/>
                    <a:pt x="11" y="5"/>
                    <a:pt x="10" y="1"/>
                  </a:cubicBezTo>
                  <a:cubicBezTo>
                    <a:pt x="7" y="0"/>
                    <a:pt x="0" y="3"/>
                    <a:pt x="2"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5" name="Google Shape;25;p2"/>
            <p:cNvSpPr/>
            <p:nvPr/>
          </p:nvSpPr>
          <p:spPr>
            <a:xfrm>
              <a:off x="2108200" y="6827838"/>
              <a:ext cx="34925" cy="22225"/>
            </a:xfrm>
            <a:custGeom>
              <a:rect b="b" l="l" r="r" t="t"/>
              <a:pathLst>
                <a:path extrusionOk="0" h="7" w="11">
                  <a:moveTo>
                    <a:pt x="11" y="1"/>
                  </a:moveTo>
                  <a:cubicBezTo>
                    <a:pt x="0" y="0"/>
                    <a:pt x="8" y="7"/>
                    <a:pt x="10" y="6"/>
                  </a:cubicBezTo>
                  <a:cubicBezTo>
                    <a:pt x="6" y="4"/>
                    <a:pt x="11" y="2"/>
                    <a:pt x="11"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6" name="Google Shape;26;p2"/>
            <p:cNvSpPr/>
            <p:nvPr/>
          </p:nvSpPr>
          <p:spPr>
            <a:xfrm>
              <a:off x="1387475" y="6789738"/>
              <a:ext cx="28575" cy="19050"/>
            </a:xfrm>
            <a:custGeom>
              <a:rect b="b" l="l" r="r" t="t"/>
              <a:pathLst>
                <a:path extrusionOk="0" h="6" w="9">
                  <a:moveTo>
                    <a:pt x="7" y="5"/>
                  </a:moveTo>
                  <a:cubicBezTo>
                    <a:pt x="7" y="3"/>
                    <a:pt x="9" y="1"/>
                    <a:pt x="8" y="0"/>
                  </a:cubicBezTo>
                  <a:cubicBezTo>
                    <a:pt x="7" y="0"/>
                    <a:pt x="0" y="4"/>
                    <a:pt x="1" y="4"/>
                  </a:cubicBezTo>
                  <a:cubicBezTo>
                    <a:pt x="5" y="6"/>
                    <a:pt x="3" y="5"/>
                    <a:pt x="7"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7" name="Google Shape;27;p2"/>
            <p:cNvSpPr/>
            <p:nvPr/>
          </p:nvSpPr>
          <p:spPr>
            <a:xfrm>
              <a:off x="346075" y="595471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8" name="Google Shape;28;p2"/>
            <p:cNvSpPr/>
            <p:nvPr/>
          </p:nvSpPr>
          <p:spPr>
            <a:xfrm>
              <a:off x="1755775" y="6792913"/>
              <a:ext cx="19050" cy="15875"/>
            </a:xfrm>
            <a:custGeom>
              <a:rect b="b" l="l" r="r" t="t"/>
              <a:pathLst>
                <a:path extrusionOk="0" h="5" w="6">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9" name="Google Shape;29;p2"/>
            <p:cNvSpPr/>
            <p:nvPr/>
          </p:nvSpPr>
          <p:spPr>
            <a:xfrm>
              <a:off x="31750" y="6208713"/>
              <a:ext cx="15875" cy="12700"/>
            </a:xfrm>
            <a:custGeom>
              <a:rect b="b" l="l" r="r" t="t"/>
              <a:pathLst>
                <a:path extrusionOk="0" h="4" w="5">
                  <a:moveTo>
                    <a:pt x="5" y="2"/>
                  </a:moveTo>
                  <a:cubicBezTo>
                    <a:pt x="5" y="0"/>
                    <a:pt x="0" y="0"/>
                    <a:pt x="1" y="4"/>
                  </a:cubicBezTo>
                  <a:cubicBezTo>
                    <a:pt x="3" y="4"/>
                    <a:pt x="4" y="3"/>
                    <a:pt x="5"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0" name="Google Shape;30;p2"/>
            <p:cNvSpPr/>
            <p:nvPr/>
          </p:nvSpPr>
          <p:spPr>
            <a:xfrm>
              <a:off x="6350" y="644366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1" name="Google Shape;31;p2"/>
            <p:cNvSpPr/>
            <p:nvPr/>
          </p:nvSpPr>
          <p:spPr>
            <a:xfrm>
              <a:off x="6350" y="6345238"/>
              <a:ext cx="22225" cy="53975"/>
            </a:xfrm>
            <a:custGeom>
              <a:rect b="b" l="l" r="r" t="t"/>
              <a:pathLst>
                <a:path extrusionOk="0" h="17" w="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2" name="Google Shape;32;p2"/>
            <p:cNvSpPr/>
            <p:nvPr/>
          </p:nvSpPr>
          <p:spPr>
            <a:xfrm>
              <a:off x="6350" y="6259513"/>
              <a:ext cx="9525" cy="19050"/>
            </a:xfrm>
            <a:custGeom>
              <a:rect b="b" l="l" r="r" t="t"/>
              <a:pathLst>
                <a:path extrusionOk="0" h="6" w="3">
                  <a:moveTo>
                    <a:pt x="0" y="1"/>
                  </a:moveTo>
                  <a:cubicBezTo>
                    <a:pt x="0" y="6"/>
                    <a:pt x="0" y="6"/>
                    <a:pt x="0" y="6"/>
                  </a:cubicBezTo>
                  <a:cubicBezTo>
                    <a:pt x="3" y="1"/>
                    <a:pt x="2" y="0"/>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3" name="Google Shape;33;p2"/>
            <p:cNvSpPr/>
            <p:nvPr/>
          </p:nvSpPr>
          <p:spPr>
            <a:xfrm>
              <a:off x="34925" y="6297613"/>
              <a:ext cx="38100" cy="57150"/>
            </a:xfrm>
            <a:custGeom>
              <a:rect b="b" l="l" r="r" t="t"/>
              <a:pathLst>
                <a:path extrusionOk="0" h="18" w="12">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4" name="Google Shape;34;p2"/>
            <p:cNvSpPr/>
            <p:nvPr/>
          </p:nvSpPr>
          <p:spPr>
            <a:xfrm>
              <a:off x="73025" y="6402388"/>
              <a:ext cx="15875" cy="9525"/>
            </a:xfrm>
            <a:custGeom>
              <a:rect b="b" l="l" r="r" t="t"/>
              <a:pathLst>
                <a:path extrusionOk="0" h="3" w="5">
                  <a:moveTo>
                    <a:pt x="4" y="0"/>
                  </a:moveTo>
                  <a:cubicBezTo>
                    <a:pt x="5" y="0"/>
                    <a:pt x="0" y="1"/>
                    <a:pt x="0" y="1"/>
                  </a:cubicBezTo>
                  <a:cubicBezTo>
                    <a:pt x="0" y="3"/>
                    <a:pt x="5" y="2"/>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5" name="Google Shape;35;p2"/>
            <p:cNvSpPr/>
            <p:nvPr/>
          </p:nvSpPr>
          <p:spPr>
            <a:xfrm>
              <a:off x="47625" y="6173788"/>
              <a:ext cx="12700" cy="15875"/>
            </a:xfrm>
            <a:custGeom>
              <a:rect b="b" l="l" r="r" t="t"/>
              <a:pathLst>
                <a:path extrusionOk="0" h="5" w="4">
                  <a:moveTo>
                    <a:pt x="4" y="2"/>
                  </a:moveTo>
                  <a:cubicBezTo>
                    <a:pt x="3" y="1"/>
                    <a:pt x="2" y="0"/>
                    <a:pt x="1" y="0"/>
                  </a:cubicBezTo>
                  <a:cubicBezTo>
                    <a:pt x="0" y="1"/>
                    <a:pt x="0" y="3"/>
                    <a:pt x="1" y="5"/>
                  </a:cubicBezTo>
                  <a:cubicBezTo>
                    <a:pt x="2" y="4"/>
                    <a:pt x="3" y="3"/>
                    <a:pt x="4"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6" name="Google Shape;36;p2"/>
            <p:cNvSpPr/>
            <p:nvPr/>
          </p:nvSpPr>
          <p:spPr>
            <a:xfrm>
              <a:off x="3175" y="6491288"/>
              <a:ext cx="101600" cy="133350"/>
            </a:xfrm>
            <a:custGeom>
              <a:rect b="b" l="l" r="r" t="t"/>
              <a:pathLst>
                <a:path extrusionOk="0" h="42" w="3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7" name="Google Shape;37;p2"/>
            <p:cNvSpPr/>
            <p:nvPr/>
          </p:nvSpPr>
          <p:spPr>
            <a:xfrm>
              <a:off x="12700" y="6230938"/>
              <a:ext cx="25400" cy="34925"/>
            </a:xfrm>
            <a:custGeom>
              <a:rect b="b" l="l" r="r" t="t"/>
              <a:pathLst>
                <a:path extrusionOk="0" h="11" w="8">
                  <a:moveTo>
                    <a:pt x="8" y="0"/>
                  </a:moveTo>
                  <a:cubicBezTo>
                    <a:pt x="6" y="1"/>
                    <a:pt x="4" y="1"/>
                    <a:pt x="2" y="1"/>
                  </a:cubicBezTo>
                  <a:cubicBezTo>
                    <a:pt x="3" y="3"/>
                    <a:pt x="2" y="4"/>
                    <a:pt x="0" y="5"/>
                  </a:cubicBezTo>
                  <a:cubicBezTo>
                    <a:pt x="2" y="11"/>
                    <a:pt x="8" y="2"/>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8" name="Google Shape;38;p2"/>
            <p:cNvSpPr/>
            <p:nvPr/>
          </p:nvSpPr>
          <p:spPr>
            <a:xfrm>
              <a:off x="15875" y="6618288"/>
              <a:ext cx="19050" cy="19050"/>
            </a:xfrm>
            <a:custGeom>
              <a:rect b="b" l="l" r="r" t="t"/>
              <a:pathLst>
                <a:path extrusionOk="0" h="6" w="6">
                  <a:moveTo>
                    <a:pt x="4" y="0"/>
                  </a:moveTo>
                  <a:cubicBezTo>
                    <a:pt x="2" y="0"/>
                    <a:pt x="1" y="0"/>
                    <a:pt x="0" y="0"/>
                  </a:cubicBezTo>
                  <a:cubicBezTo>
                    <a:pt x="0" y="3"/>
                    <a:pt x="4" y="6"/>
                    <a:pt x="4" y="5"/>
                  </a:cubicBezTo>
                  <a:cubicBezTo>
                    <a:pt x="6" y="3"/>
                    <a:pt x="2" y="3"/>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9" name="Google Shape;39;p2"/>
            <p:cNvSpPr/>
            <p:nvPr/>
          </p:nvSpPr>
          <p:spPr>
            <a:xfrm>
              <a:off x="6350" y="6421438"/>
              <a:ext cx="66675" cy="107950"/>
            </a:xfrm>
            <a:custGeom>
              <a:rect b="b" l="l" r="r" t="t"/>
              <a:pathLst>
                <a:path extrusionOk="0" h="34" w="21">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0" name="Google Shape;40;p2"/>
            <p:cNvSpPr/>
            <p:nvPr/>
          </p:nvSpPr>
          <p:spPr>
            <a:xfrm>
              <a:off x="250825" y="5970588"/>
              <a:ext cx="0" cy="3175"/>
            </a:xfrm>
            <a:custGeom>
              <a:rect b="b" l="l" r="r" t="t"/>
              <a:pathLst>
                <a:path extrusionOk="0" h="1" w="120000">
                  <a:moveTo>
                    <a:pt x="0" y="1"/>
                  </a:moveTo>
                  <a:cubicBezTo>
                    <a:pt x="0" y="0"/>
                    <a:pt x="0" y="0"/>
                    <a:pt x="0" y="0"/>
                  </a:cubicBezTo>
                  <a:cubicBezTo>
                    <a:pt x="0" y="0"/>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1" name="Google Shape;41;p2"/>
            <p:cNvSpPr/>
            <p:nvPr/>
          </p:nvSpPr>
          <p:spPr>
            <a:xfrm>
              <a:off x="234950" y="5681663"/>
              <a:ext cx="31750" cy="12700"/>
            </a:xfrm>
            <a:custGeom>
              <a:rect b="b" l="l" r="r" t="t"/>
              <a:pathLst>
                <a:path extrusionOk="0" h="4" w="10">
                  <a:moveTo>
                    <a:pt x="10" y="4"/>
                  </a:moveTo>
                  <a:cubicBezTo>
                    <a:pt x="8" y="3"/>
                    <a:pt x="7" y="1"/>
                    <a:pt x="6" y="0"/>
                  </a:cubicBezTo>
                  <a:cubicBezTo>
                    <a:pt x="0" y="1"/>
                    <a:pt x="9" y="4"/>
                    <a:pt x="10"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2" name="Google Shape;42;p2"/>
            <p:cNvSpPr/>
            <p:nvPr/>
          </p:nvSpPr>
          <p:spPr>
            <a:xfrm>
              <a:off x="225425" y="5662613"/>
              <a:ext cx="31750" cy="31750"/>
            </a:xfrm>
            <a:custGeom>
              <a:rect b="b" l="l" r="r" t="t"/>
              <a:pathLst>
                <a:path extrusionOk="0" h="10" w="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3" name="Google Shape;43;p2"/>
            <p:cNvSpPr/>
            <p:nvPr/>
          </p:nvSpPr>
          <p:spPr>
            <a:xfrm>
              <a:off x="231775" y="5688013"/>
              <a:ext cx="6350" cy="9525"/>
            </a:xfrm>
            <a:custGeom>
              <a:rect b="b" l="l" r="r" t="t"/>
              <a:pathLst>
                <a:path extrusionOk="0" h="3" w="2">
                  <a:moveTo>
                    <a:pt x="2" y="0"/>
                  </a:moveTo>
                  <a:cubicBezTo>
                    <a:pt x="1" y="0"/>
                    <a:pt x="0" y="3"/>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4" name="Google Shape;44;p2"/>
            <p:cNvSpPr/>
            <p:nvPr/>
          </p:nvSpPr>
          <p:spPr>
            <a:xfrm>
              <a:off x="244475" y="5745163"/>
              <a:ext cx="38100" cy="44450"/>
            </a:xfrm>
            <a:custGeom>
              <a:rect b="b" l="l" r="r" t="t"/>
              <a:pathLst>
                <a:path extrusionOk="0" h="14" w="12">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5" name="Google Shape;45;p2"/>
            <p:cNvSpPr/>
            <p:nvPr/>
          </p:nvSpPr>
          <p:spPr>
            <a:xfrm>
              <a:off x="215900" y="5811838"/>
              <a:ext cx="38100" cy="60325"/>
            </a:xfrm>
            <a:custGeom>
              <a:rect b="b" l="l" r="r" t="t"/>
              <a:pathLst>
                <a:path extrusionOk="0" h="19" w="12">
                  <a:moveTo>
                    <a:pt x="4" y="3"/>
                  </a:moveTo>
                  <a:cubicBezTo>
                    <a:pt x="0" y="1"/>
                    <a:pt x="0" y="14"/>
                    <a:pt x="0" y="18"/>
                  </a:cubicBezTo>
                  <a:cubicBezTo>
                    <a:pt x="5" y="19"/>
                    <a:pt x="12" y="5"/>
                    <a:pt x="9" y="0"/>
                  </a:cubicBezTo>
                  <a:cubicBezTo>
                    <a:pt x="7" y="0"/>
                    <a:pt x="3" y="0"/>
                    <a:pt x="4"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6" name="Google Shape;46;p2"/>
            <p:cNvSpPr/>
            <p:nvPr/>
          </p:nvSpPr>
          <p:spPr>
            <a:xfrm>
              <a:off x="104775" y="5519738"/>
              <a:ext cx="82550" cy="161925"/>
            </a:xfrm>
            <a:custGeom>
              <a:rect b="b" l="l" r="r" t="t"/>
              <a:pathLst>
                <a:path extrusionOk="0" h="51" w="26">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7" name="Google Shape;47;p2"/>
            <p:cNvSpPr/>
            <p:nvPr/>
          </p:nvSpPr>
          <p:spPr>
            <a:xfrm>
              <a:off x="193675" y="5700713"/>
              <a:ext cx="47625" cy="85725"/>
            </a:xfrm>
            <a:custGeom>
              <a:rect b="b" l="l" r="r" t="t"/>
              <a:pathLst>
                <a:path extrusionOk="0" h="27" w="15">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8" name="Google Shape;48;p2"/>
            <p:cNvSpPr/>
            <p:nvPr/>
          </p:nvSpPr>
          <p:spPr>
            <a:xfrm>
              <a:off x="57150" y="5294313"/>
              <a:ext cx="66675" cy="53975"/>
            </a:xfrm>
            <a:custGeom>
              <a:rect b="b" l="l" r="r" t="t"/>
              <a:pathLst>
                <a:path extrusionOk="0" h="17" w="21">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9" name="Google Shape;49;p2"/>
            <p:cNvSpPr/>
            <p:nvPr/>
          </p:nvSpPr>
          <p:spPr>
            <a:xfrm>
              <a:off x="263525" y="5862638"/>
              <a:ext cx="25400" cy="31750"/>
            </a:xfrm>
            <a:custGeom>
              <a:rect b="b" l="l" r="r" t="t"/>
              <a:pathLst>
                <a:path extrusionOk="0" h="10" w="8">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0" name="Google Shape;50;p2"/>
            <p:cNvSpPr/>
            <p:nvPr/>
          </p:nvSpPr>
          <p:spPr>
            <a:xfrm>
              <a:off x="231775" y="5513388"/>
              <a:ext cx="34925" cy="69850"/>
            </a:xfrm>
            <a:custGeom>
              <a:rect b="b" l="l" r="r" t="t"/>
              <a:pathLst>
                <a:path extrusionOk="0" h="22" w="11">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1" name="Google Shape;51;p2"/>
            <p:cNvSpPr/>
            <p:nvPr/>
          </p:nvSpPr>
          <p:spPr>
            <a:xfrm>
              <a:off x="88900" y="5437188"/>
              <a:ext cx="31750" cy="31750"/>
            </a:xfrm>
            <a:custGeom>
              <a:rect b="b" l="l" r="r" t="t"/>
              <a:pathLst>
                <a:path extrusionOk="0" h="10" w="10">
                  <a:moveTo>
                    <a:pt x="9" y="10"/>
                  </a:moveTo>
                  <a:cubicBezTo>
                    <a:pt x="9" y="8"/>
                    <a:pt x="10" y="1"/>
                    <a:pt x="10" y="1"/>
                  </a:cubicBezTo>
                  <a:cubicBezTo>
                    <a:pt x="3" y="0"/>
                    <a:pt x="4" y="6"/>
                    <a:pt x="0" y="7"/>
                  </a:cubicBezTo>
                  <a:cubicBezTo>
                    <a:pt x="0" y="10"/>
                    <a:pt x="6" y="10"/>
                    <a:pt x="9"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2" name="Google Shape;52;p2"/>
            <p:cNvSpPr/>
            <p:nvPr/>
          </p:nvSpPr>
          <p:spPr>
            <a:xfrm>
              <a:off x="76200" y="5475288"/>
              <a:ext cx="38100" cy="31750"/>
            </a:xfrm>
            <a:custGeom>
              <a:rect b="b" l="l" r="r" t="t"/>
              <a:pathLst>
                <a:path extrusionOk="0" h="10" w="12">
                  <a:moveTo>
                    <a:pt x="3" y="10"/>
                  </a:moveTo>
                  <a:cubicBezTo>
                    <a:pt x="6" y="8"/>
                    <a:pt x="12" y="6"/>
                    <a:pt x="9" y="0"/>
                  </a:cubicBezTo>
                  <a:cubicBezTo>
                    <a:pt x="3" y="1"/>
                    <a:pt x="0" y="3"/>
                    <a:pt x="3"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3" name="Google Shape;53;p2"/>
            <p:cNvSpPr/>
            <p:nvPr/>
          </p:nvSpPr>
          <p:spPr>
            <a:xfrm>
              <a:off x="98425" y="5332413"/>
              <a:ext cx="127000" cy="149225"/>
            </a:xfrm>
            <a:custGeom>
              <a:rect b="b" l="l" r="r" t="t"/>
              <a:pathLst>
                <a:path extrusionOk="0" h="47" w="40">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4" name="Google Shape;54;p2"/>
            <p:cNvSpPr/>
            <p:nvPr/>
          </p:nvSpPr>
          <p:spPr>
            <a:xfrm>
              <a:off x="215900" y="5481638"/>
              <a:ext cx="22225" cy="22225"/>
            </a:xfrm>
            <a:custGeom>
              <a:rect b="b" l="l" r="r" t="t"/>
              <a:pathLst>
                <a:path extrusionOk="0" h="7" w="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5" name="Google Shape;55;p2"/>
            <p:cNvSpPr/>
            <p:nvPr/>
          </p:nvSpPr>
          <p:spPr>
            <a:xfrm>
              <a:off x="88900" y="5487988"/>
              <a:ext cx="63500" cy="114300"/>
            </a:xfrm>
            <a:custGeom>
              <a:rect b="b" l="l" r="r" t="t"/>
              <a:pathLst>
                <a:path extrusionOk="0" h="36" w="20">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6" name="Google Shape;56;p2"/>
            <p:cNvSpPr/>
            <p:nvPr/>
          </p:nvSpPr>
          <p:spPr>
            <a:xfrm>
              <a:off x="2397125" y="6834188"/>
              <a:ext cx="101600" cy="25400"/>
            </a:xfrm>
            <a:custGeom>
              <a:rect b="b" l="l" r="r" t="t"/>
              <a:pathLst>
                <a:path extrusionOk="0" h="8" w="32">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7" name="Google Shape;57;p2"/>
            <p:cNvSpPr/>
            <p:nvPr/>
          </p:nvSpPr>
          <p:spPr>
            <a:xfrm>
              <a:off x="260350" y="5580063"/>
              <a:ext cx="15875" cy="28575"/>
            </a:xfrm>
            <a:custGeom>
              <a:rect b="b" l="l" r="r" t="t"/>
              <a:pathLst>
                <a:path extrusionOk="0" h="9" w="5">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8" name="Google Shape;58;p2"/>
            <p:cNvSpPr/>
            <p:nvPr/>
          </p:nvSpPr>
          <p:spPr>
            <a:xfrm>
              <a:off x="260350" y="5592763"/>
              <a:ext cx="0" cy="0"/>
            </a:xfrm>
            <a:custGeom>
              <a:rect b="b" l="l" r="r" t="t"/>
              <a:pathLst>
                <a:path extrusionOk="0" h="120000" w="120000">
                  <a:moveTo>
                    <a:pt x="0" y="0"/>
                  </a:move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9" name="Google Shape;59;p2"/>
            <p:cNvSpPr/>
            <p:nvPr/>
          </p:nvSpPr>
          <p:spPr>
            <a:xfrm>
              <a:off x="161925" y="5894388"/>
              <a:ext cx="104775" cy="174625"/>
            </a:xfrm>
            <a:custGeom>
              <a:rect b="b" l="l" r="r" t="t"/>
              <a:pathLst>
                <a:path extrusionOk="0" h="55" w="33">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0" name="Google Shape;60;p2"/>
            <p:cNvSpPr/>
            <p:nvPr/>
          </p:nvSpPr>
          <p:spPr>
            <a:xfrm>
              <a:off x="285750" y="5634038"/>
              <a:ext cx="0" cy="3175"/>
            </a:xfrm>
            <a:custGeom>
              <a:rect b="b" l="l" r="r" t="t"/>
              <a:pathLst>
                <a:path extrusionOk="0" h="1" w="120000">
                  <a:moveTo>
                    <a:pt x="0" y="1"/>
                  </a:moveTo>
                  <a:cubicBezTo>
                    <a:pt x="0" y="1"/>
                    <a:pt x="0" y="1"/>
                    <a:pt x="0" y="0"/>
                  </a:cubicBezTo>
                  <a:cubicBezTo>
                    <a:pt x="0" y="0"/>
                    <a:pt x="0" y="1"/>
                    <a:pt x="0" y="1"/>
                  </a:cubicBezTo>
                  <a:cubicBezTo>
                    <a:pt x="0" y="1"/>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1" name="Google Shape;61;p2"/>
            <p:cNvSpPr/>
            <p:nvPr/>
          </p:nvSpPr>
          <p:spPr>
            <a:xfrm>
              <a:off x="285750" y="5634038"/>
              <a:ext cx="3175" cy="0"/>
            </a:xfrm>
            <a:custGeom>
              <a:rect b="b" l="l" r="r" t="t"/>
              <a:pathLst>
                <a:path extrusionOk="0" h="120000" w="1">
                  <a:moveTo>
                    <a:pt x="1" y="0"/>
                  </a:moveTo>
                  <a:cubicBezTo>
                    <a:pt x="1" y="0"/>
                    <a:pt x="1" y="0"/>
                    <a:pt x="0" y="0"/>
                  </a:cubicBezTo>
                  <a:cubicBezTo>
                    <a:pt x="0" y="0"/>
                    <a:pt x="0"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2" name="Google Shape;62;p2"/>
            <p:cNvSpPr/>
            <p:nvPr/>
          </p:nvSpPr>
          <p:spPr>
            <a:xfrm>
              <a:off x="152400" y="5973763"/>
              <a:ext cx="15875" cy="19050"/>
            </a:xfrm>
            <a:custGeom>
              <a:rect b="b" l="l" r="r" t="t"/>
              <a:pathLst>
                <a:path extrusionOk="0" h="6" w="5">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3" name="Google Shape;63;p2"/>
            <p:cNvSpPr/>
            <p:nvPr/>
          </p:nvSpPr>
          <p:spPr>
            <a:xfrm>
              <a:off x="276225" y="5624513"/>
              <a:ext cx="9525" cy="12700"/>
            </a:xfrm>
            <a:custGeom>
              <a:rect b="b" l="l" r="r" t="t"/>
              <a:pathLst>
                <a:path extrusionOk="0" h="4" w="3">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4" name="Google Shape;64;p2"/>
            <p:cNvSpPr/>
            <p:nvPr/>
          </p:nvSpPr>
          <p:spPr>
            <a:xfrm>
              <a:off x="19050" y="5688013"/>
              <a:ext cx="19050" cy="12700"/>
            </a:xfrm>
            <a:custGeom>
              <a:rect b="b" l="l" r="r" t="t"/>
              <a:pathLst>
                <a:path extrusionOk="0" h="4" w="6">
                  <a:moveTo>
                    <a:pt x="3" y="4"/>
                  </a:moveTo>
                  <a:cubicBezTo>
                    <a:pt x="6" y="4"/>
                    <a:pt x="1" y="0"/>
                    <a:pt x="2" y="0"/>
                  </a:cubicBezTo>
                  <a:cubicBezTo>
                    <a:pt x="0" y="1"/>
                    <a:pt x="0" y="3"/>
                    <a:pt x="1" y="4"/>
                  </a:cubicBezTo>
                  <a:cubicBezTo>
                    <a:pt x="1" y="4"/>
                    <a:pt x="3" y="1"/>
                    <a:pt x="3"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5" name="Google Shape;65;p2"/>
            <p:cNvSpPr/>
            <p:nvPr/>
          </p:nvSpPr>
          <p:spPr>
            <a:xfrm>
              <a:off x="28575" y="5700713"/>
              <a:ext cx="38100" cy="50800"/>
            </a:xfrm>
            <a:custGeom>
              <a:rect b="b" l="l" r="r" t="t"/>
              <a:pathLst>
                <a:path extrusionOk="0" h="16" w="12">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6" name="Google Shape;66;p2"/>
            <p:cNvSpPr/>
            <p:nvPr/>
          </p:nvSpPr>
          <p:spPr>
            <a:xfrm>
              <a:off x="6350" y="5522913"/>
              <a:ext cx="34925" cy="60325"/>
            </a:xfrm>
            <a:custGeom>
              <a:rect b="b" l="l" r="r" t="t"/>
              <a:pathLst>
                <a:path extrusionOk="0" h="19" w="11">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7" name="Google Shape;67;p2"/>
            <p:cNvSpPr/>
            <p:nvPr/>
          </p:nvSpPr>
          <p:spPr>
            <a:xfrm>
              <a:off x="104775" y="5586413"/>
              <a:ext cx="127000" cy="219075"/>
            </a:xfrm>
            <a:custGeom>
              <a:rect b="b" l="l" r="r" t="t"/>
              <a:pathLst>
                <a:path extrusionOk="0" h="69" w="40">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8" name="Google Shape;68;p2"/>
            <p:cNvSpPr/>
            <p:nvPr/>
          </p:nvSpPr>
          <p:spPr>
            <a:xfrm>
              <a:off x="161925" y="6027738"/>
              <a:ext cx="6350" cy="6350"/>
            </a:xfrm>
            <a:custGeom>
              <a:rect b="b" l="l" r="r" t="t"/>
              <a:pathLst>
                <a:path extrusionOk="0" h="2" w="2">
                  <a:moveTo>
                    <a:pt x="2" y="0"/>
                  </a:moveTo>
                  <a:cubicBezTo>
                    <a:pt x="1" y="1"/>
                    <a:pt x="1" y="1"/>
                    <a:pt x="0" y="1"/>
                  </a:cubicBezTo>
                  <a:cubicBezTo>
                    <a:pt x="0" y="2"/>
                    <a:pt x="1" y="1"/>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9" name="Google Shape;69;p2"/>
            <p:cNvSpPr/>
            <p:nvPr/>
          </p:nvSpPr>
          <p:spPr>
            <a:xfrm>
              <a:off x="152400" y="5995988"/>
              <a:ext cx="34925" cy="22225"/>
            </a:xfrm>
            <a:custGeom>
              <a:rect b="b" l="l" r="r" t="t"/>
              <a:pathLst>
                <a:path extrusionOk="0" h="7" w="11">
                  <a:moveTo>
                    <a:pt x="4" y="7"/>
                  </a:moveTo>
                  <a:cubicBezTo>
                    <a:pt x="11" y="3"/>
                    <a:pt x="2" y="0"/>
                    <a:pt x="0" y="0"/>
                  </a:cubicBezTo>
                  <a:cubicBezTo>
                    <a:pt x="0" y="1"/>
                    <a:pt x="3" y="5"/>
                    <a:pt x="4"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0" name="Google Shape;70;p2"/>
            <p:cNvSpPr/>
            <p:nvPr/>
          </p:nvSpPr>
          <p:spPr>
            <a:xfrm>
              <a:off x="25400" y="5345113"/>
              <a:ext cx="44450" cy="50800"/>
            </a:xfrm>
            <a:custGeom>
              <a:rect b="b" l="l" r="r" t="t"/>
              <a:pathLst>
                <a:path extrusionOk="0" h="16" w="14">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1" name="Google Shape;71;p2"/>
            <p:cNvSpPr/>
            <p:nvPr/>
          </p:nvSpPr>
          <p:spPr>
            <a:xfrm>
              <a:off x="285750" y="5640388"/>
              <a:ext cx="3175" cy="0"/>
            </a:xfrm>
            <a:custGeom>
              <a:rect b="b" l="l" r="r" t="t"/>
              <a:pathLst>
                <a:path extrusionOk="0" h="120000" w="1">
                  <a:moveTo>
                    <a:pt x="1" y="0"/>
                  </a:moveTo>
                  <a:cubicBezTo>
                    <a:pt x="0" y="0"/>
                    <a:pt x="0"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2" name="Google Shape;72;p2"/>
            <p:cNvSpPr/>
            <p:nvPr/>
          </p:nvSpPr>
          <p:spPr>
            <a:xfrm>
              <a:off x="9525" y="5402263"/>
              <a:ext cx="50800" cy="53975"/>
            </a:xfrm>
            <a:custGeom>
              <a:rect b="b" l="l" r="r" t="t"/>
              <a:pathLst>
                <a:path extrusionOk="0" h="17" w="16">
                  <a:moveTo>
                    <a:pt x="11" y="16"/>
                  </a:moveTo>
                  <a:cubicBezTo>
                    <a:pt x="12" y="16"/>
                    <a:pt x="16" y="17"/>
                    <a:pt x="15" y="12"/>
                  </a:cubicBezTo>
                  <a:cubicBezTo>
                    <a:pt x="12" y="0"/>
                    <a:pt x="0" y="15"/>
                    <a:pt x="11" y="1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3" name="Google Shape;73;p2"/>
            <p:cNvSpPr/>
            <p:nvPr/>
          </p:nvSpPr>
          <p:spPr>
            <a:xfrm>
              <a:off x="15875" y="5395913"/>
              <a:ext cx="28575" cy="28575"/>
            </a:xfrm>
            <a:custGeom>
              <a:rect b="b" l="l" r="r" t="t"/>
              <a:pathLst>
                <a:path extrusionOk="0" h="9" w="9">
                  <a:moveTo>
                    <a:pt x="0" y="7"/>
                  </a:moveTo>
                  <a:cubicBezTo>
                    <a:pt x="3" y="9"/>
                    <a:pt x="7" y="7"/>
                    <a:pt x="9" y="7"/>
                  </a:cubicBezTo>
                  <a:cubicBezTo>
                    <a:pt x="7" y="5"/>
                    <a:pt x="6" y="3"/>
                    <a:pt x="4" y="0"/>
                  </a:cubicBezTo>
                  <a:cubicBezTo>
                    <a:pt x="1" y="1"/>
                    <a:pt x="1" y="5"/>
                    <a:pt x="0"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4" name="Google Shape;74;p2"/>
            <p:cNvSpPr/>
            <p:nvPr/>
          </p:nvSpPr>
          <p:spPr>
            <a:xfrm>
              <a:off x="3175" y="5268913"/>
              <a:ext cx="57150" cy="139700"/>
            </a:xfrm>
            <a:custGeom>
              <a:rect b="b" l="l" r="r" t="t"/>
              <a:pathLst>
                <a:path extrusionOk="0" h="44" w="18">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5" name="Google Shape;75;p2"/>
            <p:cNvSpPr/>
            <p:nvPr/>
          </p:nvSpPr>
          <p:spPr>
            <a:xfrm>
              <a:off x="1577975" y="6840538"/>
              <a:ext cx="0" cy="0"/>
            </a:xfrm>
            <a:custGeom>
              <a:rect b="b" l="l" r="r" t="t"/>
              <a:pathLst>
                <a:path extrusionOk="0" h="120000" w="120000">
                  <a:moveTo>
                    <a:pt x="0" y="0"/>
                  </a:move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6" name="Google Shape;76;p2"/>
            <p:cNvSpPr/>
            <p:nvPr/>
          </p:nvSpPr>
          <p:spPr>
            <a:xfrm>
              <a:off x="250825" y="6764338"/>
              <a:ext cx="3175" cy="0"/>
            </a:xfrm>
            <a:custGeom>
              <a:rect b="b" l="l" r="r" t="t"/>
              <a:pathLst>
                <a:path extrusionOk="0" h="120000" w="1">
                  <a:moveTo>
                    <a:pt x="1" y="0"/>
                  </a:moveTo>
                  <a:cubicBezTo>
                    <a:pt x="1" y="0"/>
                    <a:pt x="1"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7" name="Google Shape;77;p2"/>
            <p:cNvSpPr/>
            <p:nvPr/>
          </p:nvSpPr>
          <p:spPr>
            <a:xfrm>
              <a:off x="12700" y="5468938"/>
              <a:ext cx="50800" cy="57150"/>
            </a:xfrm>
            <a:custGeom>
              <a:rect b="b" l="l" r="r" t="t"/>
              <a:pathLst>
                <a:path extrusionOk="0" h="18" w="16">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8" name="Google Shape;78;p2"/>
            <p:cNvSpPr/>
            <p:nvPr/>
          </p:nvSpPr>
          <p:spPr>
            <a:xfrm>
              <a:off x="317500" y="5830888"/>
              <a:ext cx="12700" cy="12700"/>
            </a:xfrm>
            <a:custGeom>
              <a:rect b="b" l="l" r="r" t="t"/>
              <a:pathLst>
                <a:path extrusionOk="0" h="4" w="4">
                  <a:moveTo>
                    <a:pt x="3" y="4"/>
                  </a:moveTo>
                  <a:cubicBezTo>
                    <a:pt x="4" y="2"/>
                    <a:pt x="3" y="1"/>
                    <a:pt x="2" y="0"/>
                  </a:cubicBezTo>
                  <a:cubicBezTo>
                    <a:pt x="0" y="0"/>
                    <a:pt x="0" y="1"/>
                    <a:pt x="0" y="3"/>
                  </a:cubicBezTo>
                  <a:cubicBezTo>
                    <a:pt x="2" y="2"/>
                    <a:pt x="1" y="4"/>
                    <a:pt x="3"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9" name="Google Shape;79;p2"/>
            <p:cNvSpPr/>
            <p:nvPr/>
          </p:nvSpPr>
          <p:spPr>
            <a:xfrm>
              <a:off x="288925" y="5662613"/>
              <a:ext cx="19050" cy="44450"/>
            </a:xfrm>
            <a:custGeom>
              <a:rect b="b" l="l" r="r" t="t"/>
              <a:pathLst>
                <a:path extrusionOk="0" h="14" w="6">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0" name="Google Shape;80;p2"/>
            <p:cNvSpPr/>
            <p:nvPr/>
          </p:nvSpPr>
          <p:spPr>
            <a:xfrm>
              <a:off x="285750" y="5637213"/>
              <a:ext cx="3175" cy="3175"/>
            </a:xfrm>
            <a:custGeom>
              <a:rect b="b" l="l" r="r" t="t"/>
              <a:pathLst>
                <a:path extrusionOk="0" h="1" w="1">
                  <a:moveTo>
                    <a:pt x="0" y="0"/>
                  </a:moveTo>
                  <a:cubicBezTo>
                    <a:pt x="0" y="0"/>
                    <a:pt x="1" y="0"/>
                    <a:pt x="1" y="1"/>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1" name="Google Shape;81;p2"/>
            <p:cNvSpPr/>
            <p:nvPr/>
          </p:nvSpPr>
          <p:spPr>
            <a:xfrm>
              <a:off x="320675" y="5849938"/>
              <a:ext cx="31750" cy="92075"/>
            </a:xfrm>
            <a:custGeom>
              <a:rect b="b" l="l" r="r" t="t"/>
              <a:pathLst>
                <a:path extrusionOk="0" h="29" w="10">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2" name="Google Shape;82;p2"/>
            <p:cNvSpPr/>
            <p:nvPr/>
          </p:nvSpPr>
          <p:spPr>
            <a:xfrm>
              <a:off x="152400" y="6710363"/>
              <a:ext cx="25400" cy="28575"/>
            </a:xfrm>
            <a:custGeom>
              <a:rect b="b" l="l" r="r" t="t"/>
              <a:pathLst>
                <a:path extrusionOk="0" h="9" w="8">
                  <a:moveTo>
                    <a:pt x="5" y="8"/>
                  </a:moveTo>
                  <a:cubicBezTo>
                    <a:pt x="3" y="7"/>
                    <a:pt x="4" y="6"/>
                    <a:pt x="8" y="4"/>
                  </a:cubicBezTo>
                  <a:cubicBezTo>
                    <a:pt x="7" y="0"/>
                    <a:pt x="0" y="7"/>
                    <a:pt x="1" y="7"/>
                  </a:cubicBezTo>
                  <a:cubicBezTo>
                    <a:pt x="1" y="9"/>
                    <a:pt x="5" y="8"/>
                    <a:pt x="5"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3" name="Google Shape;83;p2"/>
            <p:cNvSpPr/>
            <p:nvPr/>
          </p:nvSpPr>
          <p:spPr>
            <a:xfrm>
              <a:off x="495300" y="683736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4" name="Google Shape;84;p2"/>
            <p:cNvSpPr/>
            <p:nvPr/>
          </p:nvSpPr>
          <p:spPr>
            <a:xfrm>
              <a:off x="1511300" y="6570663"/>
              <a:ext cx="3175" cy="3175"/>
            </a:xfrm>
            <a:custGeom>
              <a:rect b="b" l="l" r="r" t="t"/>
              <a:pathLst>
                <a:path extrusionOk="0" h="1" w="1">
                  <a:moveTo>
                    <a:pt x="0" y="0"/>
                  </a:moveTo>
                  <a:cubicBezTo>
                    <a:pt x="0" y="1"/>
                    <a:pt x="0" y="1"/>
                    <a:pt x="0" y="1"/>
                  </a:cubicBezTo>
                  <a:cubicBezTo>
                    <a:pt x="1" y="1"/>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5" name="Google Shape;85;p2"/>
            <p:cNvSpPr/>
            <p:nvPr/>
          </p:nvSpPr>
          <p:spPr>
            <a:xfrm>
              <a:off x="1311275" y="6621463"/>
              <a:ext cx="25400" cy="15875"/>
            </a:xfrm>
            <a:custGeom>
              <a:rect b="b" l="l" r="r" t="t"/>
              <a:pathLst>
                <a:path extrusionOk="0" h="5" w="8">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6" name="Google Shape;86;p2"/>
            <p:cNvSpPr/>
            <p:nvPr/>
          </p:nvSpPr>
          <p:spPr>
            <a:xfrm>
              <a:off x="1257300" y="6627813"/>
              <a:ext cx="31750" cy="41275"/>
            </a:xfrm>
            <a:custGeom>
              <a:rect b="b" l="l" r="r" t="t"/>
              <a:pathLst>
                <a:path extrusionOk="0" h="13" w="10">
                  <a:moveTo>
                    <a:pt x="8" y="0"/>
                  </a:moveTo>
                  <a:cubicBezTo>
                    <a:pt x="5" y="2"/>
                    <a:pt x="5" y="4"/>
                    <a:pt x="3" y="7"/>
                  </a:cubicBezTo>
                  <a:cubicBezTo>
                    <a:pt x="1" y="10"/>
                    <a:pt x="0" y="9"/>
                    <a:pt x="0" y="13"/>
                  </a:cubicBezTo>
                  <a:cubicBezTo>
                    <a:pt x="4" y="12"/>
                    <a:pt x="10" y="4"/>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7" name="Google Shape;87;p2"/>
            <p:cNvSpPr/>
            <p:nvPr/>
          </p:nvSpPr>
          <p:spPr>
            <a:xfrm>
              <a:off x="1333500" y="6605588"/>
              <a:ext cx="12700" cy="15875"/>
            </a:xfrm>
            <a:custGeom>
              <a:rect b="b" l="l" r="r" t="t"/>
              <a:pathLst>
                <a:path extrusionOk="0" h="5" w="4">
                  <a:moveTo>
                    <a:pt x="4" y="0"/>
                  </a:moveTo>
                  <a:cubicBezTo>
                    <a:pt x="3" y="1"/>
                    <a:pt x="1" y="2"/>
                    <a:pt x="0" y="2"/>
                  </a:cubicBezTo>
                  <a:cubicBezTo>
                    <a:pt x="0" y="5"/>
                    <a:pt x="4" y="1"/>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8" name="Google Shape;88;p2"/>
            <p:cNvSpPr/>
            <p:nvPr/>
          </p:nvSpPr>
          <p:spPr>
            <a:xfrm>
              <a:off x="1076325" y="6767513"/>
              <a:ext cx="28575" cy="31750"/>
            </a:xfrm>
            <a:custGeom>
              <a:rect b="b" l="l" r="r" t="t"/>
              <a:pathLst>
                <a:path extrusionOk="0" h="10" w="9">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9" name="Google Shape;89;p2"/>
            <p:cNvSpPr/>
            <p:nvPr/>
          </p:nvSpPr>
          <p:spPr>
            <a:xfrm>
              <a:off x="1085850" y="6637338"/>
              <a:ext cx="88900" cy="104775"/>
            </a:xfrm>
            <a:custGeom>
              <a:rect b="b" l="l" r="r" t="t"/>
              <a:pathLst>
                <a:path extrusionOk="0" h="33" w="28">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0" name="Google Shape;90;p2"/>
            <p:cNvSpPr/>
            <p:nvPr/>
          </p:nvSpPr>
          <p:spPr>
            <a:xfrm>
              <a:off x="1184275" y="6650038"/>
              <a:ext cx="38100" cy="63500"/>
            </a:xfrm>
            <a:custGeom>
              <a:rect b="b" l="l" r="r" t="t"/>
              <a:pathLst>
                <a:path extrusionOk="0" h="20" w="12">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1" name="Google Shape;91;p2"/>
            <p:cNvSpPr/>
            <p:nvPr/>
          </p:nvSpPr>
          <p:spPr>
            <a:xfrm>
              <a:off x="1254125" y="6751638"/>
              <a:ext cx="9525" cy="9525"/>
            </a:xfrm>
            <a:custGeom>
              <a:rect b="b" l="l" r="r" t="t"/>
              <a:pathLst>
                <a:path extrusionOk="0" h="3" w="3">
                  <a:moveTo>
                    <a:pt x="0" y="3"/>
                  </a:moveTo>
                  <a:cubicBezTo>
                    <a:pt x="2" y="3"/>
                    <a:pt x="3" y="3"/>
                    <a:pt x="3" y="1"/>
                  </a:cubicBezTo>
                  <a:cubicBezTo>
                    <a:pt x="2" y="0"/>
                    <a:pt x="0" y="0"/>
                    <a:pt x="0"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2" name="Google Shape;92;p2"/>
            <p:cNvSpPr/>
            <p:nvPr/>
          </p:nvSpPr>
          <p:spPr>
            <a:xfrm>
              <a:off x="488950" y="6592888"/>
              <a:ext cx="146050" cy="273050"/>
            </a:xfrm>
            <a:custGeom>
              <a:rect b="b" l="l" r="r" t="t"/>
              <a:pathLst>
                <a:path extrusionOk="0" h="86" w="4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3" name="Google Shape;93;p2"/>
            <p:cNvSpPr/>
            <p:nvPr/>
          </p:nvSpPr>
          <p:spPr>
            <a:xfrm>
              <a:off x="552450" y="6691313"/>
              <a:ext cx="3175" cy="0"/>
            </a:xfrm>
            <a:custGeom>
              <a:rect b="b" l="l" r="r" t="t"/>
              <a:pathLst>
                <a:path extrusionOk="0" h="120000" w="1">
                  <a:moveTo>
                    <a:pt x="0" y="0"/>
                  </a:moveTo>
                  <a:cubicBezTo>
                    <a:pt x="0" y="0"/>
                    <a:pt x="1" y="0"/>
                    <a:pt x="1"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4" name="Google Shape;94;p2"/>
            <p:cNvSpPr/>
            <p:nvPr/>
          </p:nvSpPr>
          <p:spPr>
            <a:xfrm>
              <a:off x="482600" y="6853238"/>
              <a:ext cx="3175" cy="3175"/>
            </a:xfrm>
            <a:custGeom>
              <a:rect b="b" l="l" r="r" t="t"/>
              <a:pathLst>
                <a:path extrusionOk="0" h="1" w="1">
                  <a:moveTo>
                    <a:pt x="0" y="0"/>
                  </a:moveTo>
                  <a:cubicBezTo>
                    <a:pt x="1" y="0"/>
                    <a:pt x="1" y="0"/>
                    <a:pt x="1" y="1"/>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5" name="Google Shape;95;p2"/>
            <p:cNvSpPr/>
            <p:nvPr/>
          </p:nvSpPr>
          <p:spPr>
            <a:xfrm>
              <a:off x="1397000" y="6621463"/>
              <a:ext cx="117475" cy="73025"/>
            </a:xfrm>
            <a:custGeom>
              <a:rect b="b" l="l" r="r" t="t"/>
              <a:pathLst>
                <a:path extrusionOk="0" h="23" w="37">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6" name="Google Shape;96;p2"/>
            <p:cNvSpPr/>
            <p:nvPr/>
          </p:nvSpPr>
          <p:spPr>
            <a:xfrm>
              <a:off x="1511300" y="6532563"/>
              <a:ext cx="38100" cy="38100"/>
            </a:xfrm>
            <a:custGeom>
              <a:rect b="b" l="l" r="r" t="t"/>
              <a:pathLst>
                <a:path extrusionOk="0" h="12" w="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7" name="Google Shape;97;p2"/>
            <p:cNvSpPr/>
            <p:nvPr/>
          </p:nvSpPr>
          <p:spPr>
            <a:xfrm>
              <a:off x="1457325" y="6583363"/>
              <a:ext cx="69850" cy="47625"/>
            </a:xfrm>
            <a:custGeom>
              <a:rect b="b" l="l" r="r" t="t"/>
              <a:pathLst>
                <a:path extrusionOk="0" h="15" w="22">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8" name="Google Shape;98;p2"/>
            <p:cNvSpPr/>
            <p:nvPr/>
          </p:nvSpPr>
          <p:spPr>
            <a:xfrm>
              <a:off x="2374900" y="6824663"/>
              <a:ext cx="15875" cy="12700"/>
            </a:xfrm>
            <a:custGeom>
              <a:rect b="b" l="l" r="r" t="t"/>
              <a:pathLst>
                <a:path extrusionOk="0" h="4" w="5">
                  <a:moveTo>
                    <a:pt x="5" y="0"/>
                  </a:moveTo>
                  <a:cubicBezTo>
                    <a:pt x="3" y="0"/>
                    <a:pt x="2" y="0"/>
                    <a:pt x="0" y="0"/>
                  </a:cubicBezTo>
                  <a:cubicBezTo>
                    <a:pt x="0" y="1"/>
                    <a:pt x="0" y="2"/>
                    <a:pt x="0" y="3"/>
                  </a:cubicBezTo>
                  <a:cubicBezTo>
                    <a:pt x="3" y="3"/>
                    <a:pt x="5" y="4"/>
                    <a:pt x="5"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9" name="Google Shape;99;p2"/>
            <p:cNvSpPr/>
            <p:nvPr/>
          </p:nvSpPr>
          <p:spPr>
            <a:xfrm>
              <a:off x="104775" y="6878638"/>
              <a:ext cx="0" cy="3175"/>
            </a:xfrm>
            <a:custGeom>
              <a:rect b="b" l="l" r="r" t="t"/>
              <a:pathLst>
                <a:path extrusionOk="0" h="1" w="120000">
                  <a:moveTo>
                    <a:pt x="0" y="1"/>
                  </a:moveTo>
                  <a:cubicBezTo>
                    <a:pt x="0" y="1"/>
                    <a:pt x="0" y="1"/>
                    <a:pt x="0" y="0"/>
                  </a:cubicBezTo>
                  <a:cubicBezTo>
                    <a:pt x="0" y="1"/>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0" name="Google Shape;100;p2"/>
            <p:cNvSpPr/>
            <p:nvPr/>
          </p:nvSpPr>
          <p:spPr>
            <a:xfrm>
              <a:off x="1044575" y="6691313"/>
              <a:ext cx="25400" cy="25400"/>
            </a:xfrm>
            <a:custGeom>
              <a:rect b="b" l="l" r="r" t="t"/>
              <a:pathLst>
                <a:path extrusionOk="0" h="8" w="8">
                  <a:moveTo>
                    <a:pt x="1" y="8"/>
                  </a:moveTo>
                  <a:cubicBezTo>
                    <a:pt x="6" y="8"/>
                    <a:pt x="8" y="0"/>
                    <a:pt x="3" y="0"/>
                  </a:cubicBezTo>
                  <a:cubicBezTo>
                    <a:pt x="3" y="1"/>
                    <a:pt x="4" y="1"/>
                    <a:pt x="5" y="1"/>
                  </a:cubicBezTo>
                  <a:cubicBezTo>
                    <a:pt x="4" y="1"/>
                    <a:pt x="0" y="8"/>
                    <a:pt x="1"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1" name="Google Shape;101;p2"/>
            <p:cNvSpPr/>
            <p:nvPr/>
          </p:nvSpPr>
          <p:spPr>
            <a:xfrm>
              <a:off x="1009650" y="6757988"/>
              <a:ext cx="25400" cy="38100"/>
            </a:xfrm>
            <a:custGeom>
              <a:rect b="b" l="l" r="r" t="t"/>
              <a:pathLst>
                <a:path extrusionOk="0" h="12" w="8">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2" name="Google Shape;102;p2"/>
            <p:cNvSpPr/>
            <p:nvPr/>
          </p:nvSpPr>
          <p:spPr>
            <a:xfrm>
              <a:off x="1047750" y="6665913"/>
              <a:ext cx="44450" cy="31750"/>
            </a:xfrm>
            <a:custGeom>
              <a:rect b="b" l="l" r="r" t="t"/>
              <a:pathLst>
                <a:path extrusionOk="0" h="10" w="14">
                  <a:moveTo>
                    <a:pt x="10" y="2"/>
                  </a:moveTo>
                  <a:cubicBezTo>
                    <a:pt x="10" y="0"/>
                    <a:pt x="0" y="10"/>
                    <a:pt x="7" y="10"/>
                  </a:cubicBezTo>
                  <a:cubicBezTo>
                    <a:pt x="6" y="7"/>
                    <a:pt x="14" y="8"/>
                    <a:pt x="10"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3" name="Google Shape;103;p2"/>
            <p:cNvSpPr/>
            <p:nvPr/>
          </p:nvSpPr>
          <p:spPr>
            <a:xfrm>
              <a:off x="993775" y="6796088"/>
              <a:ext cx="15875" cy="19050"/>
            </a:xfrm>
            <a:custGeom>
              <a:rect b="b" l="l" r="r" t="t"/>
              <a:pathLst>
                <a:path extrusionOk="0" h="6" w="5">
                  <a:moveTo>
                    <a:pt x="4" y="2"/>
                  </a:moveTo>
                  <a:cubicBezTo>
                    <a:pt x="3" y="0"/>
                    <a:pt x="0" y="6"/>
                    <a:pt x="4" y="5"/>
                  </a:cubicBezTo>
                  <a:cubicBezTo>
                    <a:pt x="5" y="3"/>
                    <a:pt x="3" y="2"/>
                    <a:pt x="4"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4" name="Google Shape;104;p2"/>
            <p:cNvSpPr/>
            <p:nvPr/>
          </p:nvSpPr>
          <p:spPr>
            <a:xfrm>
              <a:off x="908050" y="6707188"/>
              <a:ext cx="107950" cy="158750"/>
            </a:xfrm>
            <a:custGeom>
              <a:rect b="b" l="l" r="r" t="t"/>
              <a:pathLst>
                <a:path extrusionOk="0" h="50" w="34">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5" name="Google Shape;105;p2"/>
            <p:cNvSpPr/>
            <p:nvPr/>
          </p:nvSpPr>
          <p:spPr>
            <a:xfrm>
              <a:off x="463550" y="6215063"/>
              <a:ext cx="15875" cy="31750"/>
            </a:xfrm>
            <a:custGeom>
              <a:rect b="b" l="l" r="r" t="t"/>
              <a:pathLst>
                <a:path extrusionOk="0" h="10" w="5">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6" name="Google Shape;106;p2"/>
            <p:cNvSpPr/>
            <p:nvPr/>
          </p:nvSpPr>
          <p:spPr>
            <a:xfrm>
              <a:off x="441325" y="6148388"/>
              <a:ext cx="31750" cy="25400"/>
            </a:xfrm>
            <a:custGeom>
              <a:rect b="b" l="l" r="r" t="t"/>
              <a:pathLst>
                <a:path extrusionOk="0" h="8" w="10">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7" name="Google Shape;107;p2"/>
            <p:cNvSpPr/>
            <p:nvPr/>
          </p:nvSpPr>
          <p:spPr>
            <a:xfrm>
              <a:off x="463550" y="6348413"/>
              <a:ext cx="25400" cy="47625"/>
            </a:xfrm>
            <a:custGeom>
              <a:rect b="b" l="l" r="r" t="t"/>
              <a:pathLst>
                <a:path extrusionOk="0" h="15" w="8">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8" name="Google Shape;108;p2"/>
            <p:cNvSpPr/>
            <p:nvPr/>
          </p:nvSpPr>
          <p:spPr>
            <a:xfrm>
              <a:off x="422275" y="6373813"/>
              <a:ext cx="38100" cy="88900"/>
            </a:xfrm>
            <a:custGeom>
              <a:rect b="b" l="l" r="r" t="t"/>
              <a:pathLst>
                <a:path extrusionOk="0" h="28" w="12">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9" name="Google Shape;109;p2"/>
            <p:cNvSpPr/>
            <p:nvPr/>
          </p:nvSpPr>
          <p:spPr>
            <a:xfrm>
              <a:off x="469900" y="6132513"/>
              <a:ext cx="12700" cy="12700"/>
            </a:xfrm>
            <a:custGeom>
              <a:rect b="b" l="l" r="r" t="t"/>
              <a:pathLst>
                <a:path extrusionOk="0" h="4" w="4">
                  <a:moveTo>
                    <a:pt x="4" y="1"/>
                  </a:moveTo>
                  <a:cubicBezTo>
                    <a:pt x="0" y="0"/>
                    <a:pt x="2" y="2"/>
                    <a:pt x="1" y="4"/>
                  </a:cubicBezTo>
                  <a:cubicBezTo>
                    <a:pt x="3" y="4"/>
                    <a:pt x="4" y="3"/>
                    <a:pt x="4"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0" name="Google Shape;110;p2"/>
            <p:cNvSpPr/>
            <p:nvPr/>
          </p:nvSpPr>
          <p:spPr>
            <a:xfrm>
              <a:off x="473075" y="6275388"/>
              <a:ext cx="12700" cy="9525"/>
            </a:xfrm>
            <a:custGeom>
              <a:rect b="b" l="l" r="r" t="t"/>
              <a:pathLst>
                <a:path extrusionOk="0" h="3" w="4">
                  <a:moveTo>
                    <a:pt x="2" y="0"/>
                  </a:moveTo>
                  <a:cubicBezTo>
                    <a:pt x="0" y="1"/>
                    <a:pt x="3" y="2"/>
                    <a:pt x="4" y="3"/>
                  </a:cubicBezTo>
                  <a:cubicBezTo>
                    <a:pt x="4" y="2"/>
                    <a:pt x="2" y="0"/>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1" name="Google Shape;111;p2"/>
            <p:cNvSpPr/>
            <p:nvPr/>
          </p:nvSpPr>
          <p:spPr>
            <a:xfrm>
              <a:off x="654050" y="6034088"/>
              <a:ext cx="22225" cy="25400"/>
            </a:xfrm>
            <a:custGeom>
              <a:rect b="b" l="l" r="r" t="t"/>
              <a:pathLst>
                <a:path extrusionOk="0" h="8" w="7">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2" name="Google Shape;112;p2"/>
            <p:cNvSpPr/>
            <p:nvPr/>
          </p:nvSpPr>
          <p:spPr>
            <a:xfrm>
              <a:off x="2286000" y="6811963"/>
              <a:ext cx="76200" cy="28575"/>
            </a:xfrm>
            <a:custGeom>
              <a:rect b="b" l="l" r="r" t="t"/>
              <a:pathLst>
                <a:path extrusionOk="0" h="9" w="24">
                  <a:moveTo>
                    <a:pt x="15" y="9"/>
                  </a:moveTo>
                  <a:cubicBezTo>
                    <a:pt x="17" y="6"/>
                    <a:pt x="21" y="7"/>
                    <a:pt x="24" y="6"/>
                  </a:cubicBezTo>
                  <a:cubicBezTo>
                    <a:pt x="21" y="1"/>
                    <a:pt x="5" y="0"/>
                    <a:pt x="0" y="3"/>
                  </a:cubicBezTo>
                  <a:cubicBezTo>
                    <a:pt x="4" y="7"/>
                    <a:pt x="14" y="3"/>
                    <a:pt x="1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3" name="Google Shape;113;p2"/>
            <p:cNvSpPr/>
            <p:nvPr/>
          </p:nvSpPr>
          <p:spPr>
            <a:xfrm>
              <a:off x="781050" y="5834063"/>
              <a:ext cx="34925" cy="114300"/>
            </a:xfrm>
            <a:custGeom>
              <a:rect b="b" l="l" r="r" t="t"/>
              <a:pathLst>
                <a:path extrusionOk="0" h="36" w="11">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4" name="Google Shape;114;p2"/>
            <p:cNvSpPr/>
            <p:nvPr/>
          </p:nvSpPr>
          <p:spPr>
            <a:xfrm>
              <a:off x="485775" y="6284913"/>
              <a:ext cx="3175" cy="0"/>
            </a:xfrm>
            <a:custGeom>
              <a:rect b="b" l="l" r="r" t="t"/>
              <a:pathLst>
                <a:path extrusionOk="0" h="120000" w="1">
                  <a:moveTo>
                    <a:pt x="0" y="0"/>
                  </a:moveTo>
                  <a:cubicBezTo>
                    <a:pt x="0" y="0"/>
                    <a:pt x="0" y="0"/>
                    <a:pt x="0" y="0"/>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5" name="Google Shape;115;p2"/>
            <p:cNvSpPr/>
            <p:nvPr/>
          </p:nvSpPr>
          <p:spPr>
            <a:xfrm>
              <a:off x="698500" y="6303963"/>
              <a:ext cx="34925" cy="114300"/>
            </a:xfrm>
            <a:custGeom>
              <a:rect b="b" l="l" r="r" t="t"/>
              <a:pathLst>
                <a:path extrusionOk="0" h="36" w="11">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6" name="Google Shape;116;p2"/>
            <p:cNvSpPr/>
            <p:nvPr/>
          </p:nvSpPr>
          <p:spPr>
            <a:xfrm>
              <a:off x="257175" y="6872288"/>
              <a:ext cx="3175" cy="3175"/>
            </a:xfrm>
            <a:custGeom>
              <a:rect b="b" l="l" r="r" t="t"/>
              <a:pathLst>
                <a:path extrusionOk="0" h="1" w="1">
                  <a:moveTo>
                    <a:pt x="0" y="0"/>
                  </a:moveTo>
                  <a:cubicBezTo>
                    <a:pt x="0" y="0"/>
                    <a:pt x="0" y="1"/>
                    <a:pt x="0" y="1"/>
                  </a:cubicBezTo>
                  <a:cubicBezTo>
                    <a:pt x="1" y="1"/>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7" name="Google Shape;117;p2"/>
            <p:cNvSpPr/>
            <p:nvPr/>
          </p:nvSpPr>
          <p:spPr>
            <a:xfrm>
              <a:off x="723900" y="6113463"/>
              <a:ext cx="12700" cy="12700"/>
            </a:xfrm>
            <a:custGeom>
              <a:rect b="b" l="l" r="r" t="t"/>
              <a:pathLst>
                <a:path extrusionOk="0" h="4" w="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8" name="Google Shape;118;p2"/>
            <p:cNvSpPr/>
            <p:nvPr/>
          </p:nvSpPr>
          <p:spPr>
            <a:xfrm>
              <a:off x="225425" y="6469063"/>
              <a:ext cx="31750" cy="95250"/>
            </a:xfrm>
            <a:custGeom>
              <a:rect b="b" l="l" r="r" t="t"/>
              <a:pathLst>
                <a:path extrusionOk="0" h="30" w="10">
                  <a:moveTo>
                    <a:pt x="6" y="1"/>
                  </a:moveTo>
                  <a:cubicBezTo>
                    <a:pt x="2" y="0"/>
                    <a:pt x="4" y="6"/>
                    <a:pt x="0" y="5"/>
                  </a:cubicBezTo>
                  <a:cubicBezTo>
                    <a:pt x="2" y="6"/>
                    <a:pt x="7" y="30"/>
                    <a:pt x="9" y="17"/>
                  </a:cubicBezTo>
                  <a:cubicBezTo>
                    <a:pt x="10" y="13"/>
                    <a:pt x="10" y="3"/>
                    <a:pt x="6"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9" name="Google Shape;119;p2"/>
            <p:cNvSpPr/>
            <p:nvPr/>
          </p:nvSpPr>
          <p:spPr>
            <a:xfrm>
              <a:off x="485775" y="6837363"/>
              <a:ext cx="9525" cy="0"/>
            </a:xfrm>
            <a:custGeom>
              <a:rect b="b" l="l" r="r" t="t"/>
              <a:pathLst>
                <a:path extrusionOk="0" h="120000" w="3">
                  <a:moveTo>
                    <a:pt x="0" y="0"/>
                  </a:moveTo>
                  <a:cubicBezTo>
                    <a:pt x="1" y="0"/>
                    <a:pt x="2" y="0"/>
                    <a:pt x="3" y="0"/>
                  </a:cubicBezTo>
                  <a:cubicBezTo>
                    <a:pt x="1"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0" name="Google Shape;120;p2"/>
            <p:cNvSpPr/>
            <p:nvPr/>
          </p:nvSpPr>
          <p:spPr>
            <a:xfrm>
              <a:off x="714375" y="6275388"/>
              <a:ext cx="15875" cy="12700"/>
            </a:xfrm>
            <a:custGeom>
              <a:rect b="b" l="l" r="r" t="t"/>
              <a:pathLst>
                <a:path extrusionOk="0" h="4" w="5">
                  <a:moveTo>
                    <a:pt x="1" y="0"/>
                  </a:moveTo>
                  <a:cubicBezTo>
                    <a:pt x="1" y="1"/>
                    <a:pt x="0" y="3"/>
                    <a:pt x="0" y="4"/>
                  </a:cubicBezTo>
                  <a:cubicBezTo>
                    <a:pt x="3" y="3"/>
                    <a:pt x="2" y="1"/>
                    <a:pt x="5" y="1"/>
                  </a:cubicBezTo>
                  <a:cubicBezTo>
                    <a:pt x="4" y="1"/>
                    <a:pt x="2" y="1"/>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1" name="Google Shape;121;p2"/>
            <p:cNvSpPr/>
            <p:nvPr/>
          </p:nvSpPr>
          <p:spPr>
            <a:xfrm>
              <a:off x="685800" y="6408738"/>
              <a:ext cx="28575" cy="31750"/>
            </a:xfrm>
            <a:custGeom>
              <a:rect b="b" l="l" r="r" t="t"/>
              <a:pathLst>
                <a:path extrusionOk="0" h="10" w="9">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2" name="Google Shape;122;p2"/>
            <p:cNvSpPr/>
            <p:nvPr/>
          </p:nvSpPr>
          <p:spPr>
            <a:xfrm>
              <a:off x="371475" y="6507163"/>
              <a:ext cx="38100" cy="50800"/>
            </a:xfrm>
            <a:custGeom>
              <a:rect b="b" l="l" r="r" t="t"/>
              <a:pathLst>
                <a:path extrusionOk="0" h="16" w="12">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3" name="Google Shape;123;p2"/>
            <p:cNvSpPr/>
            <p:nvPr/>
          </p:nvSpPr>
          <p:spPr>
            <a:xfrm>
              <a:off x="403225" y="6300788"/>
              <a:ext cx="12700" cy="31750"/>
            </a:xfrm>
            <a:custGeom>
              <a:rect b="b" l="l" r="r" t="t"/>
              <a:pathLst>
                <a:path extrusionOk="0" h="10" w="4">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4" name="Google Shape;124;p2"/>
            <p:cNvSpPr/>
            <p:nvPr/>
          </p:nvSpPr>
          <p:spPr>
            <a:xfrm>
              <a:off x="371475" y="6507163"/>
              <a:ext cx="9525" cy="12700"/>
            </a:xfrm>
            <a:custGeom>
              <a:rect b="b" l="l" r="r" t="t"/>
              <a:pathLst>
                <a:path extrusionOk="0" h="4" w="3">
                  <a:moveTo>
                    <a:pt x="3" y="0"/>
                  </a:moveTo>
                  <a:cubicBezTo>
                    <a:pt x="2" y="0"/>
                    <a:pt x="2" y="0"/>
                    <a:pt x="1" y="0"/>
                  </a:cubicBezTo>
                  <a:cubicBezTo>
                    <a:pt x="1" y="1"/>
                    <a:pt x="0" y="2"/>
                    <a:pt x="0" y="4"/>
                  </a:cubicBezTo>
                  <a:cubicBezTo>
                    <a:pt x="3" y="4"/>
                    <a:pt x="3" y="2"/>
                    <a:pt x="3"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5" name="Google Shape;125;p2"/>
            <p:cNvSpPr/>
            <p:nvPr/>
          </p:nvSpPr>
          <p:spPr>
            <a:xfrm>
              <a:off x="330200" y="6288088"/>
              <a:ext cx="19050" cy="38100"/>
            </a:xfrm>
            <a:custGeom>
              <a:rect b="b" l="l" r="r" t="t"/>
              <a:pathLst>
                <a:path extrusionOk="0" h="12" w="6">
                  <a:moveTo>
                    <a:pt x="6" y="4"/>
                  </a:moveTo>
                  <a:cubicBezTo>
                    <a:pt x="0" y="0"/>
                    <a:pt x="2" y="9"/>
                    <a:pt x="2" y="12"/>
                  </a:cubicBezTo>
                  <a:cubicBezTo>
                    <a:pt x="4" y="10"/>
                    <a:pt x="5" y="7"/>
                    <a:pt x="6"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6" name="Google Shape;126;p2"/>
            <p:cNvSpPr/>
            <p:nvPr/>
          </p:nvSpPr>
          <p:spPr>
            <a:xfrm>
              <a:off x="342900" y="6564313"/>
              <a:ext cx="31750" cy="50800"/>
            </a:xfrm>
            <a:custGeom>
              <a:rect b="b" l="l" r="r" t="t"/>
              <a:pathLst>
                <a:path extrusionOk="0" h="16" w="10">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7" name="Google Shape;127;p2"/>
            <p:cNvSpPr/>
            <p:nvPr/>
          </p:nvSpPr>
          <p:spPr>
            <a:xfrm>
              <a:off x="269875" y="6367463"/>
              <a:ext cx="25400" cy="66675"/>
            </a:xfrm>
            <a:custGeom>
              <a:rect b="b" l="l" r="r" t="t"/>
              <a:pathLst>
                <a:path extrusionOk="0" h="21" w="8">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8" name="Google Shape;128;p2"/>
            <p:cNvSpPr/>
            <p:nvPr/>
          </p:nvSpPr>
          <p:spPr>
            <a:xfrm>
              <a:off x="482600" y="6853238"/>
              <a:ext cx="0" cy="3175"/>
            </a:xfrm>
            <a:custGeom>
              <a:rect b="b" l="l" r="r" t="t"/>
              <a:pathLst>
                <a:path extrusionOk="0" h="1" w="120000">
                  <a:moveTo>
                    <a:pt x="0" y="0"/>
                  </a:moveTo>
                  <a:cubicBezTo>
                    <a:pt x="0" y="0"/>
                    <a:pt x="0" y="1"/>
                    <a:pt x="0" y="1"/>
                  </a:cubicBezTo>
                  <a:cubicBezTo>
                    <a:pt x="0" y="1"/>
                    <a:pt x="0" y="1"/>
                    <a:pt x="0" y="1"/>
                  </a:cubicBezTo>
                  <a:cubicBezTo>
                    <a:pt x="0" y="1"/>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9" name="Google Shape;129;p2"/>
            <p:cNvSpPr/>
            <p:nvPr/>
          </p:nvSpPr>
          <p:spPr>
            <a:xfrm>
              <a:off x="752475" y="6405563"/>
              <a:ext cx="977900" cy="454025"/>
            </a:xfrm>
            <a:custGeom>
              <a:rect b="b" l="l" r="r" t="t"/>
              <a:pathLst>
                <a:path extrusionOk="0" h="143" w="308">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0" name="Google Shape;130;p2"/>
            <p:cNvSpPr/>
            <p:nvPr/>
          </p:nvSpPr>
          <p:spPr>
            <a:xfrm>
              <a:off x="1489075" y="6821488"/>
              <a:ext cx="88900" cy="34925"/>
            </a:xfrm>
            <a:custGeom>
              <a:rect b="b" l="l" r="r" t="t"/>
              <a:pathLst>
                <a:path extrusionOk="0" h="11" w="28">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1" name="Google Shape;131;p2"/>
            <p:cNvSpPr/>
            <p:nvPr/>
          </p:nvSpPr>
          <p:spPr>
            <a:xfrm>
              <a:off x="1558925" y="6811963"/>
              <a:ext cx="101600" cy="44450"/>
            </a:xfrm>
            <a:custGeom>
              <a:rect b="b" l="l" r="r" t="t"/>
              <a:pathLst>
                <a:path extrusionOk="0" h="14" w="32">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2" name="Google Shape;132;p2"/>
            <p:cNvSpPr/>
            <p:nvPr/>
          </p:nvSpPr>
          <p:spPr>
            <a:xfrm>
              <a:off x="34925" y="6735763"/>
              <a:ext cx="123825" cy="120650"/>
            </a:xfrm>
            <a:custGeom>
              <a:rect b="b" l="l" r="r" t="t"/>
              <a:pathLst>
                <a:path extrusionOk="0" h="38" w="39">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3" name="Google Shape;133;p2"/>
            <p:cNvSpPr/>
            <p:nvPr/>
          </p:nvSpPr>
          <p:spPr>
            <a:xfrm>
              <a:off x="1428750" y="6415088"/>
              <a:ext cx="835025" cy="441325"/>
            </a:xfrm>
            <a:custGeom>
              <a:rect b="b" l="l" r="r" t="t"/>
              <a:pathLst>
                <a:path extrusionOk="0" h="139" w="263">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4" name="Google Shape;134;p2"/>
            <p:cNvSpPr/>
            <p:nvPr/>
          </p:nvSpPr>
          <p:spPr>
            <a:xfrm>
              <a:off x="133350" y="6818313"/>
              <a:ext cx="41275" cy="38100"/>
            </a:xfrm>
            <a:custGeom>
              <a:rect b="b" l="l" r="r" t="t"/>
              <a:pathLst>
                <a:path extrusionOk="0" h="12" w="13">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5" name="Google Shape;135;p2"/>
            <p:cNvSpPr/>
            <p:nvPr/>
          </p:nvSpPr>
          <p:spPr>
            <a:xfrm>
              <a:off x="1244600" y="6853238"/>
              <a:ext cx="9525" cy="3175"/>
            </a:xfrm>
            <a:custGeom>
              <a:rect b="b" l="l" r="r" t="t"/>
              <a:pathLst>
                <a:path extrusionOk="0" h="1" w="3">
                  <a:moveTo>
                    <a:pt x="0" y="1"/>
                  </a:moveTo>
                  <a:cubicBezTo>
                    <a:pt x="3" y="1"/>
                    <a:pt x="3" y="1"/>
                    <a:pt x="3" y="1"/>
                  </a:cubicBezTo>
                  <a:cubicBezTo>
                    <a:pt x="2" y="0"/>
                    <a:pt x="1" y="0"/>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6" name="Google Shape;136;p2"/>
            <p:cNvSpPr/>
            <p:nvPr/>
          </p:nvSpPr>
          <p:spPr>
            <a:xfrm>
              <a:off x="1177925" y="6684963"/>
              <a:ext cx="295275" cy="171450"/>
            </a:xfrm>
            <a:custGeom>
              <a:rect b="b" l="l" r="r" t="t"/>
              <a:pathLst>
                <a:path extrusionOk="0" h="54" w="93">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7" name="Google Shape;137;p2"/>
            <p:cNvSpPr/>
            <p:nvPr/>
          </p:nvSpPr>
          <p:spPr>
            <a:xfrm>
              <a:off x="6350" y="5662613"/>
              <a:ext cx="803275" cy="1193800"/>
            </a:xfrm>
            <a:custGeom>
              <a:rect b="b" l="l" r="r" t="t"/>
              <a:pathLst>
                <a:path extrusionOk="0" h="376" w="253">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8" name="Google Shape;138;p2"/>
            <p:cNvSpPr/>
            <p:nvPr/>
          </p:nvSpPr>
          <p:spPr>
            <a:xfrm>
              <a:off x="0" y="6542088"/>
              <a:ext cx="146050" cy="314325"/>
            </a:xfrm>
            <a:custGeom>
              <a:rect b="b" l="l" r="r" t="t"/>
              <a:pathLst>
                <a:path extrusionOk="0" h="99" w="46">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9" name="Google Shape;139;p2"/>
            <p:cNvSpPr/>
            <p:nvPr/>
          </p:nvSpPr>
          <p:spPr>
            <a:xfrm>
              <a:off x="1765300" y="6786563"/>
              <a:ext cx="95250" cy="66675"/>
            </a:xfrm>
            <a:custGeom>
              <a:rect b="b" l="l" r="r" t="t"/>
              <a:pathLst>
                <a:path extrusionOk="0" h="21" w="30">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0" name="Google Shape;140;p2"/>
            <p:cNvSpPr/>
            <p:nvPr/>
          </p:nvSpPr>
          <p:spPr>
            <a:xfrm>
              <a:off x="1654175" y="6804978"/>
              <a:ext cx="82550" cy="50800"/>
            </a:xfrm>
            <a:custGeom>
              <a:rect b="b" l="l" r="r" t="t"/>
              <a:pathLst>
                <a:path extrusionOk="0" h="16" w="2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41" name="Google Shape;141;p2"/>
          <p:cNvSpPr/>
          <p:nvPr/>
        </p:nvSpPr>
        <p:spPr>
          <a:xfrm>
            <a:off x="7586663" y="5129213"/>
            <a:ext cx="4605338" cy="1730375"/>
          </a:xfrm>
          <a:custGeom>
            <a:rect b="b" l="l" r="r" t="t"/>
            <a:pathLst>
              <a:path extrusionOk="0" h="545" w="1451">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rgbClr val="EEF2B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2" name="Google Shape;142;p2"/>
          <p:cNvSpPr/>
          <p:nvPr/>
        </p:nvSpPr>
        <p:spPr>
          <a:xfrm>
            <a:off x="8059738" y="5243513"/>
            <a:ext cx="4132263" cy="1616075"/>
          </a:xfrm>
          <a:custGeom>
            <a:rect b="b" l="l" r="r" t="t"/>
            <a:pathLst>
              <a:path extrusionOk="0" h="509" w="1302">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rgbClr val="D0600B"/>
              </a:gs>
              <a:gs pos="37000">
                <a:srgbClr val="F3842E"/>
              </a:gs>
              <a:gs pos="100000">
                <a:srgbClr val="F59349"/>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nvGrpSpPr>
          <p:cNvPr id="143" name="Google Shape;143;p2"/>
          <p:cNvGrpSpPr/>
          <p:nvPr/>
        </p:nvGrpSpPr>
        <p:grpSpPr>
          <a:xfrm>
            <a:off x="9066213" y="5339715"/>
            <a:ext cx="3125787" cy="1561148"/>
            <a:chOff x="9066213" y="5339715"/>
            <a:chExt cx="3125787" cy="1561148"/>
          </a:xfrm>
        </p:grpSpPr>
        <p:sp>
          <p:nvSpPr>
            <p:cNvPr id="144" name="Google Shape;144;p2"/>
            <p:cNvSpPr/>
            <p:nvPr/>
          </p:nvSpPr>
          <p:spPr>
            <a:xfrm>
              <a:off x="11388725" y="5741988"/>
              <a:ext cx="101600" cy="53975"/>
            </a:xfrm>
            <a:custGeom>
              <a:rect b="b" l="l" r="r" t="t"/>
              <a:pathLst>
                <a:path extrusionOk="0" h="17" w="32">
                  <a:moveTo>
                    <a:pt x="0" y="15"/>
                  </a:moveTo>
                  <a:cubicBezTo>
                    <a:pt x="9" y="17"/>
                    <a:pt x="28" y="17"/>
                    <a:pt x="32" y="8"/>
                  </a:cubicBezTo>
                  <a:cubicBezTo>
                    <a:pt x="26" y="0"/>
                    <a:pt x="4" y="8"/>
                    <a:pt x="0"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5" name="Google Shape;145;p2"/>
            <p:cNvSpPr/>
            <p:nvPr/>
          </p:nvSpPr>
          <p:spPr>
            <a:xfrm>
              <a:off x="10753725" y="5900738"/>
              <a:ext cx="136525" cy="269875"/>
            </a:xfrm>
            <a:custGeom>
              <a:rect b="b" l="l" r="r" t="t"/>
              <a:pathLst>
                <a:path extrusionOk="0" h="85" w="43">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6" name="Google Shape;146;p2"/>
            <p:cNvSpPr/>
            <p:nvPr/>
          </p:nvSpPr>
          <p:spPr>
            <a:xfrm>
              <a:off x="11534775" y="5719763"/>
              <a:ext cx="69850" cy="53975"/>
            </a:xfrm>
            <a:custGeom>
              <a:rect b="b" l="l" r="r" t="t"/>
              <a:pathLst>
                <a:path extrusionOk="0" h="17" w="22">
                  <a:moveTo>
                    <a:pt x="22" y="11"/>
                  </a:moveTo>
                  <a:cubicBezTo>
                    <a:pt x="21" y="0"/>
                    <a:pt x="2" y="7"/>
                    <a:pt x="0" y="13"/>
                  </a:cubicBezTo>
                  <a:cubicBezTo>
                    <a:pt x="7" y="17"/>
                    <a:pt x="16" y="13"/>
                    <a:pt x="22"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7" name="Google Shape;147;p2"/>
            <p:cNvSpPr/>
            <p:nvPr/>
          </p:nvSpPr>
          <p:spPr>
            <a:xfrm>
              <a:off x="11744325" y="5875338"/>
              <a:ext cx="57150" cy="44450"/>
            </a:xfrm>
            <a:custGeom>
              <a:rect b="b" l="l" r="r" t="t"/>
              <a:pathLst>
                <a:path extrusionOk="0" h="14" w="18">
                  <a:moveTo>
                    <a:pt x="1" y="11"/>
                  </a:moveTo>
                  <a:cubicBezTo>
                    <a:pt x="9" y="10"/>
                    <a:pt x="15" y="14"/>
                    <a:pt x="18" y="8"/>
                  </a:cubicBezTo>
                  <a:cubicBezTo>
                    <a:pt x="14" y="7"/>
                    <a:pt x="0" y="0"/>
                    <a:pt x="1"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8" name="Google Shape;148;p2"/>
            <p:cNvSpPr/>
            <p:nvPr/>
          </p:nvSpPr>
          <p:spPr>
            <a:xfrm>
              <a:off x="11623675" y="5875338"/>
              <a:ext cx="66675" cy="47625"/>
            </a:xfrm>
            <a:custGeom>
              <a:rect b="b" l="l" r="r" t="t"/>
              <a:pathLst>
                <a:path extrusionOk="0" h="15" w="21">
                  <a:moveTo>
                    <a:pt x="3" y="12"/>
                  </a:moveTo>
                  <a:cubicBezTo>
                    <a:pt x="9" y="15"/>
                    <a:pt x="15" y="12"/>
                    <a:pt x="21" y="11"/>
                  </a:cubicBezTo>
                  <a:cubicBezTo>
                    <a:pt x="21" y="3"/>
                    <a:pt x="0" y="0"/>
                    <a:pt x="3"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9" name="Google Shape;149;p2"/>
            <p:cNvSpPr/>
            <p:nvPr/>
          </p:nvSpPr>
          <p:spPr>
            <a:xfrm>
              <a:off x="11766550" y="5726113"/>
              <a:ext cx="60325" cy="41275"/>
            </a:xfrm>
            <a:custGeom>
              <a:rect b="b" l="l" r="r" t="t"/>
              <a:pathLst>
                <a:path extrusionOk="0" h="13" w="19">
                  <a:moveTo>
                    <a:pt x="3" y="13"/>
                  </a:moveTo>
                  <a:cubicBezTo>
                    <a:pt x="9" y="13"/>
                    <a:pt x="14" y="11"/>
                    <a:pt x="19" y="7"/>
                  </a:cubicBezTo>
                  <a:cubicBezTo>
                    <a:pt x="13" y="6"/>
                    <a:pt x="0" y="0"/>
                    <a:pt x="3" y="13"/>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0" name="Google Shape;150;p2"/>
            <p:cNvSpPr/>
            <p:nvPr/>
          </p:nvSpPr>
          <p:spPr>
            <a:xfrm>
              <a:off x="11649075" y="5716588"/>
              <a:ext cx="79375" cy="41275"/>
            </a:xfrm>
            <a:custGeom>
              <a:rect b="b" l="l" r="r" t="t"/>
              <a:pathLst>
                <a:path extrusionOk="0" h="13" w="25">
                  <a:moveTo>
                    <a:pt x="0" y="12"/>
                  </a:moveTo>
                  <a:cubicBezTo>
                    <a:pt x="9" y="13"/>
                    <a:pt x="22" y="13"/>
                    <a:pt x="25" y="7"/>
                  </a:cubicBezTo>
                  <a:cubicBezTo>
                    <a:pt x="19" y="2"/>
                    <a:pt x="0" y="0"/>
                    <a:pt x="0"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1" name="Google Shape;151;p2"/>
            <p:cNvSpPr/>
            <p:nvPr/>
          </p:nvSpPr>
          <p:spPr>
            <a:xfrm>
              <a:off x="11820525" y="6129338"/>
              <a:ext cx="31750" cy="25400"/>
            </a:xfrm>
            <a:custGeom>
              <a:rect b="b" l="l" r="r" t="t"/>
              <a:pathLst>
                <a:path extrusionOk="0" h="8" w="10">
                  <a:moveTo>
                    <a:pt x="0" y="4"/>
                  </a:moveTo>
                  <a:cubicBezTo>
                    <a:pt x="2" y="6"/>
                    <a:pt x="5" y="8"/>
                    <a:pt x="10" y="8"/>
                  </a:cubicBezTo>
                  <a:cubicBezTo>
                    <a:pt x="10" y="4"/>
                    <a:pt x="2" y="0"/>
                    <a:pt x="0"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2" name="Google Shape;152;p2"/>
            <p:cNvSpPr/>
            <p:nvPr/>
          </p:nvSpPr>
          <p:spPr>
            <a:xfrm>
              <a:off x="11347450" y="5916613"/>
              <a:ext cx="101600" cy="57150"/>
            </a:xfrm>
            <a:custGeom>
              <a:rect b="b" l="l" r="r" t="t"/>
              <a:pathLst>
                <a:path extrusionOk="0" h="18" w="32">
                  <a:moveTo>
                    <a:pt x="0" y="11"/>
                  </a:moveTo>
                  <a:cubicBezTo>
                    <a:pt x="4" y="18"/>
                    <a:pt x="29" y="15"/>
                    <a:pt x="32" y="7"/>
                  </a:cubicBezTo>
                  <a:cubicBezTo>
                    <a:pt x="26" y="0"/>
                    <a:pt x="5" y="2"/>
                    <a:pt x="0"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3" name="Google Shape;153;p2"/>
            <p:cNvSpPr/>
            <p:nvPr/>
          </p:nvSpPr>
          <p:spPr>
            <a:xfrm>
              <a:off x="10998200" y="5995988"/>
              <a:ext cx="904875" cy="593725"/>
            </a:xfrm>
            <a:custGeom>
              <a:rect b="b" l="l" r="r" t="t"/>
              <a:pathLst>
                <a:path extrusionOk="0" h="187" w="285">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4" name="Google Shape;154;p2"/>
            <p:cNvSpPr/>
            <p:nvPr/>
          </p:nvSpPr>
          <p:spPr>
            <a:xfrm>
              <a:off x="11750675" y="6129338"/>
              <a:ext cx="28575" cy="19050"/>
            </a:xfrm>
            <a:custGeom>
              <a:rect b="b" l="l" r="r" t="t"/>
              <a:pathLst>
                <a:path extrusionOk="0" h="6" w="9">
                  <a:moveTo>
                    <a:pt x="0" y="4"/>
                  </a:moveTo>
                  <a:cubicBezTo>
                    <a:pt x="2" y="6"/>
                    <a:pt x="9" y="6"/>
                    <a:pt x="9" y="2"/>
                  </a:cubicBezTo>
                  <a:cubicBezTo>
                    <a:pt x="6" y="3"/>
                    <a:pt x="0" y="0"/>
                    <a:pt x="0"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5" name="Google Shape;155;p2"/>
            <p:cNvSpPr/>
            <p:nvPr/>
          </p:nvSpPr>
          <p:spPr>
            <a:xfrm>
              <a:off x="11480800" y="5888038"/>
              <a:ext cx="76200" cy="47625"/>
            </a:xfrm>
            <a:custGeom>
              <a:rect b="b" l="l" r="r" t="t"/>
              <a:pathLst>
                <a:path extrusionOk="0" h="15" w="24">
                  <a:moveTo>
                    <a:pt x="24" y="7"/>
                  </a:moveTo>
                  <a:cubicBezTo>
                    <a:pt x="20" y="0"/>
                    <a:pt x="3" y="4"/>
                    <a:pt x="0" y="10"/>
                  </a:cubicBezTo>
                  <a:cubicBezTo>
                    <a:pt x="5" y="15"/>
                    <a:pt x="22" y="13"/>
                    <a:pt x="24" y="7"/>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6" name="Google Shape;156;p2"/>
            <p:cNvSpPr/>
            <p:nvPr/>
          </p:nvSpPr>
          <p:spPr>
            <a:xfrm>
              <a:off x="9410700" y="6535738"/>
              <a:ext cx="241300" cy="190500"/>
            </a:xfrm>
            <a:custGeom>
              <a:rect b="b" l="l" r="r" t="t"/>
              <a:pathLst>
                <a:path extrusionOk="0" h="60" w="76">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7" name="Google Shape;157;p2"/>
            <p:cNvSpPr/>
            <p:nvPr/>
          </p:nvSpPr>
          <p:spPr>
            <a:xfrm>
              <a:off x="9156700" y="6646863"/>
              <a:ext cx="114300" cy="60325"/>
            </a:xfrm>
            <a:custGeom>
              <a:rect b="b" l="l" r="r" t="t"/>
              <a:pathLst>
                <a:path extrusionOk="0" h="19" w="36">
                  <a:moveTo>
                    <a:pt x="3" y="19"/>
                  </a:moveTo>
                  <a:cubicBezTo>
                    <a:pt x="12" y="14"/>
                    <a:pt x="29" y="19"/>
                    <a:pt x="36" y="13"/>
                  </a:cubicBezTo>
                  <a:cubicBezTo>
                    <a:pt x="31" y="0"/>
                    <a:pt x="0" y="7"/>
                    <a:pt x="3" y="19"/>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8" name="Google Shape;158;p2"/>
            <p:cNvSpPr/>
            <p:nvPr/>
          </p:nvSpPr>
          <p:spPr>
            <a:xfrm>
              <a:off x="9810750" y="6621463"/>
              <a:ext cx="101600" cy="88900"/>
            </a:xfrm>
            <a:custGeom>
              <a:rect b="b" l="l" r="r" t="t"/>
              <a:pathLst>
                <a:path extrusionOk="0" h="28" w="32">
                  <a:moveTo>
                    <a:pt x="32" y="25"/>
                  </a:moveTo>
                  <a:cubicBezTo>
                    <a:pt x="28" y="15"/>
                    <a:pt x="5" y="0"/>
                    <a:pt x="0" y="15"/>
                  </a:cubicBezTo>
                  <a:cubicBezTo>
                    <a:pt x="10" y="18"/>
                    <a:pt x="20" y="28"/>
                    <a:pt x="32" y="2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9" name="Google Shape;159;p2"/>
            <p:cNvSpPr/>
            <p:nvPr/>
          </p:nvSpPr>
          <p:spPr>
            <a:xfrm>
              <a:off x="9734550" y="6761163"/>
              <a:ext cx="85725" cy="98425"/>
            </a:xfrm>
            <a:custGeom>
              <a:rect b="b" l="l" r="r" t="t"/>
              <a:pathLst>
                <a:path extrusionOk="0" h="31" w="27">
                  <a:moveTo>
                    <a:pt x="0" y="11"/>
                  </a:moveTo>
                  <a:cubicBezTo>
                    <a:pt x="8" y="15"/>
                    <a:pt x="23" y="31"/>
                    <a:pt x="27" y="16"/>
                  </a:cubicBezTo>
                  <a:cubicBezTo>
                    <a:pt x="19" y="15"/>
                    <a:pt x="6" y="0"/>
                    <a:pt x="0"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0" name="Google Shape;160;p2"/>
            <p:cNvSpPr/>
            <p:nvPr/>
          </p:nvSpPr>
          <p:spPr>
            <a:xfrm>
              <a:off x="9744075" y="6694488"/>
              <a:ext cx="241300" cy="206375"/>
            </a:xfrm>
            <a:custGeom>
              <a:rect b="b" l="l" r="r" t="t"/>
              <a:pathLst>
                <a:path extrusionOk="0" h="65" w="76">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1" name="Google Shape;161;p2"/>
            <p:cNvSpPr/>
            <p:nvPr/>
          </p:nvSpPr>
          <p:spPr>
            <a:xfrm>
              <a:off x="10233025" y="6764338"/>
              <a:ext cx="136525" cy="98425"/>
            </a:xfrm>
            <a:custGeom>
              <a:rect b="b" l="l" r="r" t="t"/>
              <a:pathLst>
                <a:path extrusionOk="0" h="31" w="43">
                  <a:moveTo>
                    <a:pt x="0" y="5"/>
                  </a:moveTo>
                  <a:cubicBezTo>
                    <a:pt x="3" y="12"/>
                    <a:pt x="11" y="15"/>
                    <a:pt x="18" y="16"/>
                  </a:cubicBezTo>
                  <a:cubicBezTo>
                    <a:pt x="29" y="17"/>
                    <a:pt x="32" y="31"/>
                    <a:pt x="43" y="29"/>
                  </a:cubicBezTo>
                  <a:cubicBezTo>
                    <a:pt x="42" y="12"/>
                    <a:pt x="15" y="0"/>
                    <a:pt x="0" y="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2" name="Google Shape;162;p2"/>
            <p:cNvSpPr/>
            <p:nvPr/>
          </p:nvSpPr>
          <p:spPr>
            <a:xfrm>
              <a:off x="11249025" y="5792788"/>
              <a:ext cx="117475" cy="66675"/>
            </a:xfrm>
            <a:custGeom>
              <a:rect b="b" l="l" r="r" t="t"/>
              <a:pathLst>
                <a:path extrusionOk="0" h="21" w="37">
                  <a:moveTo>
                    <a:pt x="37" y="4"/>
                  </a:moveTo>
                  <a:cubicBezTo>
                    <a:pt x="24" y="0"/>
                    <a:pt x="6" y="6"/>
                    <a:pt x="0" y="20"/>
                  </a:cubicBezTo>
                  <a:cubicBezTo>
                    <a:pt x="14" y="21"/>
                    <a:pt x="29" y="13"/>
                    <a:pt x="37"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3" name="Google Shape;163;p2"/>
            <p:cNvSpPr/>
            <p:nvPr/>
          </p:nvSpPr>
          <p:spPr>
            <a:xfrm>
              <a:off x="11141075" y="5751513"/>
              <a:ext cx="69850" cy="34925"/>
            </a:xfrm>
            <a:custGeom>
              <a:rect b="b" l="l" r="r" t="t"/>
              <a:pathLst>
                <a:path extrusionOk="0" h="11" w="22">
                  <a:moveTo>
                    <a:pt x="22" y="0"/>
                  </a:moveTo>
                  <a:cubicBezTo>
                    <a:pt x="14" y="4"/>
                    <a:pt x="7" y="7"/>
                    <a:pt x="0" y="11"/>
                  </a:cubicBezTo>
                  <a:cubicBezTo>
                    <a:pt x="8" y="10"/>
                    <a:pt x="15" y="5"/>
                    <a:pt x="22"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4" name="Google Shape;164;p2"/>
            <p:cNvSpPr/>
            <p:nvPr/>
          </p:nvSpPr>
          <p:spPr>
            <a:xfrm>
              <a:off x="12141200" y="5722938"/>
              <a:ext cx="38100" cy="60325"/>
            </a:xfrm>
            <a:custGeom>
              <a:rect b="b" l="l" r="r" t="t"/>
              <a:pathLst>
                <a:path extrusionOk="0" h="19" w="12">
                  <a:moveTo>
                    <a:pt x="12" y="14"/>
                  </a:moveTo>
                  <a:cubicBezTo>
                    <a:pt x="9" y="11"/>
                    <a:pt x="4" y="0"/>
                    <a:pt x="0" y="7"/>
                  </a:cubicBezTo>
                  <a:cubicBezTo>
                    <a:pt x="3" y="9"/>
                    <a:pt x="7" y="19"/>
                    <a:pt x="12" y="1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5" name="Google Shape;165;p2"/>
            <p:cNvSpPr/>
            <p:nvPr/>
          </p:nvSpPr>
          <p:spPr>
            <a:xfrm>
              <a:off x="11347450" y="6764338"/>
              <a:ext cx="47625" cy="79375"/>
            </a:xfrm>
            <a:custGeom>
              <a:rect b="b" l="l" r="r" t="t"/>
              <a:pathLst>
                <a:path extrusionOk="0" h="25" w="15">
                  <a:moveTo>
                    <a:pt x="5" y="0"/>
                  </a:moveTo>
                  <a:cubicBezTo>
                    <a:pt x="0" y="1"/>
                    <a:pt x="3" y="9"/>
                    <a:pt x="2" y="15"/>
                  </a:cubicBezTo>
                  <a:cubicBezTo>
                    <a:pt x="13" y="25"/>
                    <a:pt x="15" y="2"/>
                    <a:pt x="5"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6" name="Google Shape;166;p2"/>
            <p:cNvSpPr/>
            <p:nvPr/>
          </p:nvSpPr>
          <p:spPr>
            <a:xfrm>
              <a:off x="11940540" y="5339715"/>
              <a:ext cx="251460" cy="119698"/>
            </a:xfrm>
            <a:custGeom>
              <a:rect b="b" l="l" r="r" t="t"/>
              <a:pathLst>
                <a:path extrusionOk="0" h="38" w="80">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7" name="Google Shape;167;p2"/>
            <p:cNvSpPr/>
            <p:nvPr/>
          </p:nvSpPr>
          <p:spPr>
            <a:xfrm>
              <a:off x="10956925" y="5406390"/>
              <a:ext cx="1235075" cy="1478598"/>
            </a:xfrm>
            <a:custGeom>
              <a:rect b="b" l="l" r="r" t="t"/>
              <a:pathLst>
                <a:path extrusionOk="0" h="467" w="389">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8" name="Google Shape;168;p2"/>
            <p:cNvSpPr/>
            <p:nvPr/>
          </p:nvSpPr>
          <p:spPr>
            <a:xfrm>
              <a:off x="9066213" y="6475413"/>
              <a:ext cx="1430338" cy="396875"/>
            </a:xfrm>
            <a:custGeom>
              <a:rect b="b" l="l" r="r" t="t"/>
              <a:pathLst>
                <a:path extrusionOk="0" h="125" w="451">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9" name="Google Shape;169;p2"/>
            <p:cNvSpPr/>
            <p:nvPr/>
          </p:nvSpPr>
          <p:spPr>
            <a:xfrm>
              <a:off x="10604500" y="5810250"/>
              <a:ext cx="504825" cy="1049338"/>
            </a:xfrm>
            <a:custGeom>
              <a:rect b="b" l="l" r="r" t="t"/>
              <a:pathLst>
                <a:path extrusionOk="0" h="331" w="159">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0" name="Google Shape;170;p2"/>
            <p:cNvSpPr/>
            <p:nvPr/>
          </p:nvSpPr>
          <p:spPr>
            <a:xfrm>
              <a:off x="10842625" y="5913438"/>
              <a:ext cx="498475" cy="946150"/>
            </a:xfrm>
            <a:custGeom>
              <a:rect b="b" l="l" r="r" t="t"/>
              <a:pathLst>
                <a:path extrusionOk="0" h="298" w="157">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1" name="Google Shape;171;p2"/>
            <p:cNvSpPr/>
            <p:nvPr/>
          </p:nvSpPr>
          <p:spPr>
            <a:xfrm>
              <a:off x="10766425" y="5843588"/>
              <a:ext cx="469900" cy="1016000"/>
            </a:xfrm>
            <a:custGeom>
              <a:rect b="b" l="l" r="r" t="t"/>
              <a:pathLst>
                <a:path extrusionOk="0" h="320" w="148">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2" name="Google Shape;172;p2"/>
            <p:cNvSpPr/>
            <p:nvPr/>
          </p:nvSpPr>
          <p:spPr>
            <a:xfrm>
              <a:off x="11861800" y="6573838"/>
              <a:ext cx="95250" cy="285750"/>
            </a:xfrm>
            <a:custGeom>
              <a:rect b="b" l="l" r="r" t="t"/>
              <a:pathLst>
                <a:path extrusionOk="0" h="90" w="3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3" name="Google Shape;173;p2"/>
            <p:cNvSpPr/>
            <p:nvPr/>
          </p:nvSpPr>
          <p:spPr>
            <a:xfrm>
              <a:off x="10121900" y="6831013"/>
              <a:ext cx="60325" cy="28575"/>
            </a:xfrm>
            <a:custGeom>
              <a:rect b="b" l="l" r="r" t="t"/>
              <a:pathLst>
                <a:path extrusionOk="0" h="9" w="19">
                  <a:moveTo>
                    <a:pt x="0" y="0"/>
                  </a:moveTo>
                  <a:cubicBezTo>
                    <a:pt x="0" y="3"/>
                    <a:pt x="2" y="6"/>
                    <a:pt x="4" y="9"/>
                  </a:cubicBezTo>
                  <a:cubicBezTo>
                    <a:pt x="19" y="9"/>
                    <a:pt x="19" y="9"/>
                    <a:pt x="19" y="9"/>
                  </a:cubicBezTo>
                  <a:cubicBezTo>
                    <a:pt x="13" y="6"/>
                    <a:pt x="8" y="2"/>
                    <a:pt x="0"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4" name="Google Shape;174;p2"/>
            <p:cNvSpPr/>
            <p:nvPr/>
          </p:nvSpPr>
          <p:spPr>
            <a:xfrm>
              <a:off x="10163175" y="6773863"/>
              <a:ext cx="168275" cy="85725"/>
            </a:xfrm>
            <a:custGeom>
              <a:rect b="b" l="l" r="r" t="t"/>
              <a:pathLst>
                <a:path extrusionOk="0" h="27" w="53">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75" name="Google Shape;175;p2"/>
          <p:cNvSpPr/>
          <p:nvPr/>
        </p:nvSpPr>
        <p:spPr>
          <a:xfrm>
            <a:off x="6824663" y="4976813"/>
            <a:ext cx="5367338" cy="1879600"/>
          </a:xfrm>
          <a:custGeom>
            <a:rect b="b" l="l" r="r" t="t"/>
            <a:pathLst>
              <a:path extrusionOk="0" h="592" w="1691">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6" name="Google Shape;176;p2"/>
          <p:cNvSpPr/>
          <p:nvPr/>
        </p:nvSpPr>
        <p:spPr>
          <a:xfrm>
            <a:off x="7475538" y="5110163"/>
            <a:ext cx="4716463" cy="1749425"/>
          </a:xfrm>
          <a:custGeom>
            <a:rect b="b" l="l" r="r" t="t"/>
            <a:pathLst>
              <a:path extrusionOk="0" h="551" w="1486">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nvGrpSpPr>
          <p:cNvPr id="177" name="Google Shape;177;p2"/>
          <p:cNvGrpSpPr/>
          <p:nvPr/>
        </p:nvGrpSpPr>
        <p:grpSpPr>
          <a:xfrm>
            <a:off x="1587" y="3359150"/>
            <a:ext cx="12185650" cy="3976688"/>
            <a:chOff x="6350" y="3359150"/>
            <a:chExt cx="12185650" cy="3976688"/>
          </a:xfrm>
        </p:grpSpPr>
        <p:sp>
          <p:nvSpPr>
            <p:cNvPr id="178" name="Google Shape;178;p2"/>
            <p:cNvSpPr/>
            <p:nvPr/>
          </p:nvSpPr>
          <p:spPr>
            <a:xfrm>
              <a:off x="3675063" y="6808788"/>
              <a:ext cx="238125" cy="50800"/>
            </a:xfrm>
            <a:custGeom>
              <a:rect b="b" l="l" r="r" t="t"/>
              <a:pathLst>
                <a:path extrusionOk="0" h="16" w="75">
                  <a:moveTo>
                    <a:pt x="0" y="0"/>
                  </a:moveTo>
                  <a:cubicBezTo>
                    <a:pt x="48" y="16"/>
                    <a:pt x="48" y="16"/>
                    <a:pt x="48" y="16"/>
                  </a:cubicBezTo>
                  <a:cubicBezTo>
                    <a:pt x="75" y="16"/>
                    <a:pt x="75" y="16"/>
                    <a:pt x="75" y="16"/>
                  </a:cubicBezTo>
                  <a:cubicBezTo>
                    <a:pt x="49" y="11"/>
                    <a:pt x="24" y="6"/>
                    <a:pt x="0" y="0"/>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9" name="Google Shape;179;p2"/>
            <p:cNvSpPr/>
            <p:nvPr/>
          </p:nvSpPr>
          <p:spPr>
            <a:xfrm>
              <a:off x="6350" y="3359150"/>
              <a:ext cx="12185650" cy="3976688"/>
            </a:xfrm>
            <a:custGeom>
              <a:rect b="b" l="l" r="r" t="t"/>
              <a:pathLst>
                <a:path extrusionOk="0" h="1252" w="3839">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80" name="Google Shape;180;p2"/>
            <p:cNvSpPr/>
            <p:nvPr/>
          </p:nvSpPr>
          <p:spPr>
            <a:xfrm>
              <a:off x="3201988" y="6656388"/>
              <a:ext cx="825500" cy="203200"/>
            </a:xfrm>
            <a:custGeom>
              <a:rect b="b" l="l" r="r" t="t"/>
              <a:pathLst>
                <a:path extrusionOk="0" h="64" w="260">
                  <a:moveTo>
                    <a:pt x="0" y="0"/>
                  </a:moveTo>
                  <a:cubicBezTo>
                    <a:pt x="196" y="64"/>
                    <a:pt x="196" y="64"/>
                    <a:pt x="196" y="64"/>
                  </a:cubicBezTo>
                  <a:cubicBezTo>
                    <a:pt x="260" y="64"/>
                    <a:pt x="260" y="64"/>
                    <a:pt x="260" y="64"/>
                  </a:cubicBezTo>
                  <a:cubicBezTo>
                    <a:pt x="150" y="44"/>
                    <a:pt x="63" y="20"/>
                    <a:pt x="0" y="0"/>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81" name="Google Shape;181;p2"/>
          <p:cNvSpPr txBox="1"/>
          <p:nvPr>
            <p:ph type="ctrTitle"/>
          </p:nvPr>
        </p:nvSpPr>
        <p:spPr>
          <a:xfrm>
            <a:off x="1522412" y="685800"/>
            <a:ext cx="9144000" cy="2895600"/>
          </a:xfrm>
          <a:prstGeom prst="rect">
            <a:avLst/>
          </a:prstGeom>
          <a:noFill/>
          <a:ln>
            <a:noFill/>
          </a:ln>
        </p:spPr>
        <p:txBody>
          <a:bodyPr anchorCtr="0" anchor="b" bIns="45700" lIns="0" spcFirstLastPara="1" rIns="91425" wrap="square" tIns="45700"/>
          <a:lstStyle>
            <a:lvl1pPr lvl="0" marR="0" rtl="0" algn="l">
              <a:lnSpc>
                <a:spcPct val="90000"/>
              </a:lnSpc>
              <a:spcBef>
                <a:spcPts val="0"/>
              </a:spcBef>
              <a:spcAft>
                <a:spcPts val="0"/>
              </a:spcAft>
              <a:buClr>
                <a:schemeClr val="lt1"/>
              </a:buClr>
              <a:buSzPts val="6600"/>
              <a:buFont typeface="Constantia"/>
              <a:buNone/>
              <a:defRPr b="1" i="0" sz="66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2" name="Google Shape;182;p2"/>
          <p:cNvSpPr txBox="1"/>
          <p:nvPr>
            <p:ph idx="1" type="subTitle"/>
          </p:nvPr>
        </p:nvSpPr>
        <p:spPr>
          <a:xfrm>
            <a:off x="1522412" y="3657599"/>
            <a:ext cx="9144000" cy="1319214"/>
          </a:xfrm>
          <a:prstGeom prst="rect">
            <a:avLst/>
          </a:prstGeom>
          <a:noFill/>
          <a:ln>
            <a:noFill/>
          </a:ln>
        </p:spPr>
        <p:txBody>
          <a:bodyPr anchorCtr="0" anchor="t" bIns="45700" lIns="0" spcFirstLastPara="1" rIns="91425" wrap="square" tIns="45700"/>
          <a:lstStyle>
            <a:lvl1pPr lvl="0" marR="0" rtl="0" algn="l">
              <a:lnSpc>
                <a:spcPct val="90000"/>
              </a:lnSpc>
              <a:spcBef>
                <a:spcPts val="1800"/>
              </a:spcBef>
              <a:spcAft>
                <a:spcPts val="0"/>
              </a:spcAft>
              <a:buClr>
                <a:schemeClr val="lt1"/>
              </a:buClr>
              <a:buSzPts val="2800"/>
              <a:buFont typeface="Arial"/>
              <a:buNone/>
              <a:defRPr b="0" i="0" sz="2800" u="none" cap="none" strike="noStrike">
                <a:solidFill>
                  <a:schemeClr val="lt1"/>
                </a:solidFill>
                <a:latin typeface="Constantia"/>
                <a:ea typeface="Constantia"/>
                <a:cs typeface="Constantia"/>
                <a:sym typeface="Constantia"/>
              </a:defRPr>
            </a:lvl1pPr>
            <a:lvl2pPr lvl="1" marR="0" rtl="0" algn="ctr">
              <a:lnSpc>
                <a:spcPct val="90000"/>
              </a:lnSpc>
              <a:spcBef>
                <a:spcPts val="1200"/>
              </a:spcBef>
              <a:spcAft>
                <a:spcPts val="0"/>
              </a:spcAft>
              <a:buClr>
                <a:schemeClr val="lt1"/>
              </a:buClr>
              <a:buSzPts val="2200"/>
              <a:buFont typeface="Arial"/>
              <a:buNone/>
              <a:defRPr b="0" i="0" sz="2200" u="none" cap="none" strike="noStrike">
                <a:solidFill>
                  <a:schemeClr val="lt1"/>
                </a:solidFill>
                <a:latin typeface="Constantia"/>
                <a:ea typeface="Constantia"/>
                <a:cs typeface="Constantia"/>
                <a:sym typeface="Constantia"/>
              </a:defRPr>
            </a:lvl2pPr>
            <a:lvl3pPr lvl="2" marR="0" rtl="0" algn="ctr">
              <a:lnSpc>
                <a:spcPct val="90000"/>
              </a:lnSpc>
              <a:spcBef>
                <a:spcPts val="1000"/>
              </a:spcBef>
              <a:spcAft>
                <a:spcPts val="0"/>
              </a:spcAft>
              <a:buClr>
                <a:schemeClr val="lt1"/>
              </a:buClr>
              <a:buSzPts val="1800"/>
              <a:buFont typeface="Arial"/>
              <a:buNone/>
              <a:defRPr b="0" i="0" sz="1800" u="none" cap="none" strike="noStrike">
                <a:solidFill>
                  <a:schemeClr val="lt1"/>
                </a:solidFill>
                <a:latin typeface="Constantia"/>
                <a:ea typeface="Constantia"/>
                <a:cs typeface="Constantia"/>
                <a:sym typeface="Constantia"/>
              </a:defRPr>
            </a:lvl3pPr>
            <a:lvl4pPr lvl="3" marR="0" rtl="0" algn="ctr">
              <a:lnSpc>
                <a:spcPct val="90000"/>
              </a:lnSpc>
              <a:spcBef>
                <a:spcPts val="8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4pPr>
            <a:lvl5pPr lvl="4" marR="0" rtl="0" algn="ctr">
              <a:lnSpc>
                <a:spcPct val="90000"/>
              </a:lnSpc>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5pPr>
            <a:lvl6pPr lvl="5"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6pPr>
            <a:lvl7pPr lvl="6"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7pPr>
            <a:lvl8pPr lvl="7"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8pPr>
            <a:lvl9pPr lvl="8"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34" name="Shape 234"/>
        <p:cNvGrpSpPr/>
        <p:nvPr/>
      </p:nvGrpSpPr>
      <p:grpSpPr>
        <a:xfrm>
          <a:off x="0" y="0"/>
          <a:ext cx="0" cy="0"/>
          <a:chOff x="0" y="0"/>
          <a:chExt cx="0" cy="0"/>
        </a:xfrm>
      </p:grpSpPr>
      <p:sp>
        <p:nvSpPr>
          <p:cNvPr id="235" name="Google Shape;235;p11"/>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36" name="Google Shape;236;p11"/>
          <p:cNvSpPr txBox="1"/>
          <p:nvPr>
            <p:ph idx="1" type="body"/>
          </p:nvPr>
        </p:nvSpPr>
        <p:spPr>
          <a:xfrm rot="5400000">
            <a:off x="3998912" y="-647700"/>
            <a:ext cx="4191000" cy="91440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37" name="Google Shape;237;p11"/>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8" name="Google Shape;238;p11"/>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9" name="Google Shape;239;p11"/>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40" name="Shape 240"/>
        <p:cNvGrpSpPr/>
        <p:nvPr/>
      </p:nvGrpSpPr>
      <p:grpSpPr>
        <a:xfrm>
          <a:off x="0" y="0"/>
          <a:ext cx="0" cy="0"/>
          <a:chOff x="0" y="0"/>
          <a:chExt cx="0" cy="0"/>
        </a:xfrm>
      </p:grpSpPr>
      <p:sp>
        <p:nvSpPr>
          <p:cNvPr id="241" name="Google Shape;241;p12"/>
          <p:cNvSpPr txBox="1"/>
          <p:nvPr>
            <p:ph type="title"/>
          </p:nvPr>
        </p:nvSpPr>
        <p:spPr>
          <a:xfrm rot="5400000">
            <a:off x="7087954" y="1909312"/>
            <a:ext cx="5897562" cy="2628215"/>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42" name="Google Shape;242;p12"/>
          <p:cNvSpPr txBox="1"/>
          <p:nvPr>
            <p:ph idx="1" type="body"/>
          </p:nvPr>
        </p:nvSpPr>
        <p:spPr>
          <a:xfrm rot="5400000">
            <a:off x="1755344" y="-642724"/>
            <a:ext cx="5897562" cy="7732286"/>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43" name="Google Shape;243;p12"/>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44" name="Google Shape;244;p12"/>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45" name="Google Shape;245;p12"/>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3" name="Shape 183"/>
        <p:cNvGrpSpPr/>
        <p:nvPr/>
      </p:nvGrpSpPr>
      <p:grpSpPr>
        <a:xfrm>
          <a:off x="0" y="0"/>
          <a:ext cx="0" cy="0"/>
          <a:chOff x="0" y="0"/>
          <a:chExt cx="0" cy="0"/>
        </a:xfrm>
      </p:grpSpPr>
      <p:sp>
        <p:nvSpPr>
          <p:cNvPr id="184" name="Google Shape;184;p3"/>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5" name="Google Shape;185;p3"/>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186" name="Google Shape;186;p3"/>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87" name="Google Shape;187;p3"/>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88" name="Google Shape;188;p3"/>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9" name="Shape 189"/>
        <p:cNvGrpSpPr/>
        <p:nvPr/>
      </p:nvGrpSpPr>
      <p:grpSpPr>
        <a:xfrm>
          <a:off x="0" y="0"/>
          <a:ext cx="0" cy="0"/>
          <a:chOff x="0" y="0"/>
          <a:chExt cx="0" cy="0"/>
        </a:xfrm>
      </p:grpSpPr>
      <p:sp>
        <p:nvSpPr>
          <p:cNvPr id="190" name="Google Shape;190;p4"/>
          <p:cNvSpPr txBox="1"/>
          <p:nvPr>
            <p:ph type="title"/>
          </p:nvPr>
        </p:nvSpPr>
        <p:spPr>
          <a:xfrm>
            <a:off x="1522413"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91" name="Google Shape;191;p4"/>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2" name="Google Shape;192;p4"/>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3" name="Google Shape;193;p4"/>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4" name="Shape 194"/>
        <p:cNvGrpSpPr/>
        <p:nvPr/>
      </p:nvGrpSpPr>
      <p:grpSpPr>
        <a:xfrm>
          <a:off x="0" y="0"/>
          <a:ext cx="0" cy="0"/>
          <a:chOff x="0" y="0"/>
          <a:chExt cx="0" cy="0"/>
        </a:xfrm>
      </p:grpSpPr>
      <p:sp>
        <p:nvSpPr>
          <p:cNvPr id="195" name="Google Shape;195;p5"/>
          <p:cNvSpPr txBox="1"/>
          <p:nvPr>
            <p:ph type="title"/>
          </p:nvPr>
        </p:nvSpPr>
        <p:spPr>
          <a:xfrm>
            <a:off x="1522412" y="1676400"/>
            <a:ext cx="9144000" cy="3200400"/>
          </a:xfrm>
          <a:prstGeom prst="rect">
            <a:avLst/>
          </a:prstGeom>
          <a:noFill/>
          <a:ln>
            <a:noFill/>
          </a:ln>
        </p:spPr>
        <p:txBody>
          <a:bodyPr anchorCtr="0" anchor="b" bIns="45700" lIns="0" spcFirstLastPara="1" rIns="91425" wrap="square" tIns="45700"/>
          <a:lstStyle>
            <a:lvl1pPr lvl="0" marR="0" rtl="0" algn="l">
              <a:lnSpc>
                <a:spcPct val="90000"/>
              </a:lnSpc>
              <a:spcBef>
                <a:spcPts val="0"/>
              </a:spcBef>
              <a:spcAft>
                <a:spcPts val="0"/>
              </a:spcAft>
              <a:buClr>
                <a:schemeClr val="lt1"/>
              </a:buClr>
              <a:buSzPts val="6600"/>
              <a:buFont typeface="Constantia"/>
              <a:buNone/>
              <a:defRPr b="1" i="0" sz="66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96" name="Google Shape;196;p5"/>
          <p:cNvSpPr txBox="1"/>
          <p:nvPr>
            <p:ph idx="1" type="body"/>
          </p:nvPr>
        </p:nvSpPr>
        <p:spPr>
          <a:xfrm>
            <a:off x="1522412" y="5029200"/>
            <a:ext cx="9144000" cy="982980"/>
          </a:xfrm>
          <a:prstGeom prst="rect">
            <a:avLst/>
          </a:prstGeom>
          <a:noFill/>
          <a:ln>
            <a:noFill/>
          </a:ln>
        </p:spPr>
        <p:txBody>
          <a:bodyPr anchorCtr="0" anchor="t" bIns="45700" lIns="0" spcFirstLastPara="1" rIns="91425" wrap="square" tIns="45700"/>
          <a:lstStyle>
            <a:lvl1pPr indent="-228600" lvl="0" marL="457200" marR="0" rtl="0" algn="l">
              <a:lnSpc>
                <a:spcPct val="90000"/>
              </a:lnSpc>
              <a:spcBef>
                <a:spcPts val="1800"/>
              </a:spcBef>
              <a:spcAft>
                <a:spcPts val="0"/>
              </a:spcAft>
              <a:buClr>
                <a:schemeClr val="lt1"/>
              </a:buClr>
              <a:buSzPts val="2800"/>
              <a:buFont typeface="Arial"/>
              <a:buNone/>
              <a:defRPr b="0" i="0" sz="28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800"/>
              <a:buFont typeface="Arial"/>
              <a:buNone/>
              <a:defRPr b="0" i="0" sz="18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9pPr>
          </a:lstStyle>
          <a:p/>
        </p:txBody>
      </p:sp>
      <p:sp>
        <p:nvSpPr>
          <p:cNvPr id="197" name="Google Shape;197;p5"/>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8" name="Google Shape;198;p5"/>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9" name="Google Shape;199;p5"/>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00" name="Shape 200"/>
        <p:cNvGrpSpPr/>
        <p:nvPr/>
      </p:nvGrpSpPr>
      <p:grpSpPr>
        <a:xfrm>
          <a:off x="0" y="0"/>
          <a:ext cx="0" cy="0"/>
          <a:chOff x="0" y="0"/>
          <a:chExt cx="0" cy="0"/>
        </a:xfrm>
      </p:grpSpPr>
      <p:sp>
        <p:nvSpPr>
          <p:cNvPr id="201" name="Google Shape;201;p6"/>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02" name="Google Shape;202;p6"/>
          <p:cNvSpPr txBox="1"/>
          <p:nvPr>
            <p:ph idx="1" type="body"/>
          </p:nvPr>
        </p:nvSpPr>
        <p:spPr>
          <a:xfrm>
            <a:off x="1522413" y="1828800"/>
            <a:ext cx="4480560" cy="41910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42836" lvl="5" marL="27432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6pPr>
            <a:lvl7pPr indent="-342836" lvl="6" marL="32004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7pPr>
            <a:lvl8pPr indent="-342836" lvl="7" marL="36576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8pPr>
            <a:lvl9pPr indent="-342836" lvl="8" marL="41148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9pPr>
          </a:lstStyle>
          <a:p/>
        </p:txBody>
      </p:sp>
      <p:sp>
        <p:nvSpPr>
          <p:cNvPr id="203" name="Google Shape;203;p6"/>
          <p:cNvSpPr txBox="1"/>
          <p:nvPr>
            <p:ph idx="2" type="body"/>
          </p:nvPr>
        </p:nvSpPr>
        <p:spPr>
          <a:xfrm>
            <a:off x="6185853" y="1828800"/>
            <a:ext cx="4480560" cy="41910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42836" lvl="5" marL="27432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6pPr>
            <a:lvl7pPr indent="-342836" lvl="6" marL="32004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7pPr>
            <a:lvl8pPr indent="-342836" lvl="7" marL="36576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8pPr>
            <a:lvl9pPr indent="-342836" lvl="8" marL="41148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9pPr>
          </a:lstStyle>
          <a:p/>
        </p:txBody>
      </p:sp>
      <p:sp>
        <p:nvSpPr>
          <p:cNvPr id="204" name="Google Shape;204;p6"/>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05" name="Google Shape;205;p6"/>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06" name="Google Shape;206;p6"/>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207" name="Shape 207"/>
        <p:cNvGrpSpPr/>
        <p:nvPr/>
      </p:nvGrpSpPr>
      <p:grpSpPr>
        <a:xfrm>
          <a:off x="0" y="0"/>
          <a:ext cx="0" cy="0"/>
          <a:chOff x="0" y="0"/>
          <a:chExt cx="0" cy="0"/>
        </a:xfrm>
      </p:grpSpPr>
      <p:sp>
        <p:nvSpPr>
          <p:cNvPr id="208" name="Google Shape;208;p7"/>
          <p:cNvSpPr txBox="1"/>
          <p:nvPr>
            <p:ph idx="1" type="body"/>
          </p:nvPr>
        </p:nvSpPr>
        <p:spPr>
          <a:xfrm>
            <a:off x="1522413" y="1828800"/>
            <a:ext cx="4480560" cy="8382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0"/>
              </a:spcBef>
              <a:spcAft>
                <a:spcPts val="0"/>
              </a:spcAft>
              <a:buClr>
                <a:schemeClr val="lt1"/>
              </a:buClr>
              <a:buSzPts val="2600"/>
              <a:buFont typeface="Arial"/>
              <a:buNone/>
              <a:defRPr b="0" i="0" sz="26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999"/>
              <a:buFont typeface="Arial"/>
              <a:buNone/>
              <a:defRPr b="1" i="0" sz="1999"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799"/>
              <a:buFont typeface="Arial"/>
              <a:buNone/>
              <a:defRPr b="1" i="0" sz="1799"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9pPr>
          </a:lstStyle>
          <a:p/>
        </p:txBody>
      </p:sp>
      <p:sp>
        <p:nvSpPr>
          <p:cNvPr id="209" name="Google Shape;209;p7"/>
          <p:cNvSpPr txBox="1"/>
          <p:nvPr>
            <p:ph idx="2" type="body"/>
          </p:nvPr>
        </p:nvSpPr>
        <p:spPr>
          <a:xfrm>
            <a:off x="1522413" y="2743200"/>
            <a:ext cx="4480560" cy="32766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10" name="Google Shape;210;p7"/>
          <p:cNvSpPr txBox="1"/>
          <p:nvPr>
            <p:ph idx="3" type="body"/>
          </p:nvPr>
        </p:nvSpPr>
        <p:spPr>
          <a:xfrm>
            <a:off x="6185853" y="1828800"/>
            <a:ext cx="4480560" cy="8382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0"/>
              </a:spcBef>
              <a:spcAft>
                <a:spcPts val="0"/>
              </a:spcAft>
              <a:buClr>
                <a:schemeClr val="lt1"/>
              </a:buClr>
              <a:buSzPts val="2600"/>
              <a:buFont typeface="Arial"/>
              <a:buNone/>
              <a:defRPr b="0" i="0" sz="26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999"/>
              <a:buFont typeface="Arial"/>
              <a:buNone/>
              <a:defRPr b="1" i="0" sz="1999"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799"/>
              <a:buFont typeface="Arial"/>
              <a:buNone/>
              <a:defRPr b="1" i="0" sz="1799"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9pPr>
          </a:lstStyle>
          <a:p/>
        </p:txBody>
      </p:sp>
      <p:sp>
        <p:nvSpPr>
          <p:cNvPr id="211" name="Google Shape;211;p7"/>
          <p:cNvSpPr txBox="1"/>
          <p:nvPr>
            <p:ph idx="4" type="body"/>
          </p:nvPr>
        </p:nvSpPr>
        <p:spPr>
          <a:xfrm>
            <a:off x="6185853" y="2743200"/>
            <a:ext cx="4480560" cy="32766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12" name="Google Shape;212;p7"/>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3" name="Google Shape;213;p7"/>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4" name="Google Shape;214;p7"/>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
        <p:nvSpPr>
          <p:cNvPr id="215" name="Google Shape;215;p7"/>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6" name="Shape 216"/>
        <p:cNvGrpSpPr/>
        <p:nvPr/>
      </p:nvGrpSpPr>
      <p:grpSpPr>
        <a:xfrm>
          <a:off x="0" y="0"/>
          <a:ext cx="0" cy="0"/>
          <a:chOff x="0" y="0"/>
          <a:chExt cx="0" cy="0"/>
        </a:xfrm>
      </p:grpSpPr>
      <p:sp>
        <p:nvSpPr>
          <p:cNvPr id="217" name="Google Shape;217;p8"/>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8" name="Google Shape;218;p8"/>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9" name="Google Shape;219;p8"/>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20" name="Shape 220"/>
        <p:cNvGrpSpPr/>
        <p:nvPr/>
      </p:nvGrpSpPr>
      <p:grpSpPr>
        <a:xfrm>
          <a:off x="0" y="0"/>
          <a:ext cx="0" cy="0"/>
          <a:chOff x="0" y="0"/>
          <a:chExt cx="0" cy="0"/>
        </a:xfrm>
      </p:grpSpPr>
      <p:sp>
        <p:nvSpPr>
          <p:cNvPr id="221" name="Google Shape;221;p9"/>
          <p:cNvSpPr txBox="1"/>
          <p:nvPr>
            <p:ph type="title"/>
          </p:nvPr>
        </p:nvSpPr>
        <p:spPr>
          <a:xfrm>
            <a:off x="1065214" y="741872"/>
            <a:ext cx="4190998" cy="2687128"/>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4000"/>
              <a:buFont typeface="Constantia"/>
              <a:buNone/>
              <a:defRPr b="1" i="0" sz="40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22" name="Google Shape;222;p9"/>
          <p:cNvSpPr txBox="1"/>
          <p:nvPr>
            <p:ph idx="1" type="body"/>
          </p:nvPr>
        </p:nvSpPr>
        <p:spPr>
          <a:xfrm>
            <a:off x="5561012" y="761999"/>
            <a:ext cx="5562601" cy="5257801"/>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23" name="Google Shape;223;p9"/>
          <p:cNvSpPr txBox="1"/>
          <p:nvPr>
            <p:ph idx="2" type="body"/>
          </p:nvPr>
        </p:nvSpPr>
        <p:spPr>
          <a:xfrm>
            <a:off x="1065214" y="3581400"/>
            <a:ext cx="4190998" cy="24384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8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200"/>
              <a:buFont typeface="Arial"/>
              <a:buNone/>
              <a:defRPr b="0" i="0" sz="12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000"/>
              <a:buFont typeface="Arial"/>
              <a:buNone/>
              <a:defRPr b="0" i="0" sz="10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9pPr>
          </a:lstStyle>
          <a:p/>
        </p:txBody>
      </p:sp>
      <p:sp>
        <p:nvSpPr>
          <p:cNvPr id="224" name="Google Shape;224;p9"/>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25" name="Google Shape;225;p9"/>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26" name="Google Shape;226;p9"/>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27" name="Shape 227"/>
        <p:cNvGrpSpPr/>
        <p:nvPr/>
      </p:nvGrpSpPr>
      <p:grpSpPr>
        <a:xfrm>
          <a:off x="0" y="0"/>
          <a:ext cx="0" cy="0"/>
          <a:chOff x="0" y="0"/>
          <a:chExt cx="0" cy="0"/>
        </a:xfrm>
      </p:grpSpPr>
      <p:sp>
        <p:nvSpPr>
          <p:cNvPr id="228" name="Google Shape;228;p10"/>
          <p:cNvSpPr txBox="1"/>
          <p:nvPr>
            <p:ph type="title"/>
          </p:nvPr>
        </p:nvSpPr>
        <p:spPr>
          <a:xfrm>
            <a:off x="1065212" y="741872"/>
            <a:ext cx="4190999" cy="2687128"/>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4000"/>
              <a:buFont typeface="Constantia"/>
              <a:buNone/>
              <a:defRPr b="1" i="0" sz="40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29" name="Google Shape;229;p10"/>
          <p:cNvSpPr/>
          <p:nvPr>
            <p:ph idx="2" type="pic"/>
          </p:nvPr>
        </p:nvSpPr>
        <p:spPr>
          <a:xfrm>
            <a:off x="5561013" y="762000"/>
            <a:ext cx="5562600" cy="5257800"/>
          </a:xfrm>
          <a:prstGeom prst="rect">
            <a:avLst/>
          </a:prstGeom>
          <a:solidFill>
            <a:srgbClr val="494D11"/>
          </a:solidFill>
          <a:ln>
            <a:noFill/>
          </a:ln>
          <a:effectLst>
            <a:outerShdw blurRad="114300" rotWithShape="0" algn="t" dir="2700000" dist="38100">
              <a:srgbClr val="000000">
                <a:alpha val="41960"/>
              </a:srgbClr>
            </a:outerShdw>
          </a:effectLst>
        </p:spPr>
        <p:txBody>
          <a:bodyPr anchorCtr="0" anchor="t" bIns="45700" lIns="91425" spcFirstLastPara="1" rIns="91425" wrap="square" tIns="45700"/>
          <a:lstStyle>
            <a:lvl1pPr lvl="0" marR="0" rtl="0" algn="ctr">
              <a:lnSpc>
                <a:spcPct val="90000"/>
              </a:lnSpc>
              <a:spcBef>
                <a:spcPts val="18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1pPr>
            <a:lvl2pPr lvl="1" marR="0" rtl="0" algn="l">
              <a:lnSpc>
                <a:spcPct val="90000"/>
              </a:lnSpc>
              <a:spcBef>
                <a:spcPts val="1200"/>
              </a:spcBef>
              <a:spcAft>
                <a:spcPts val="0"/>
              </a:spcAft>
              <a:buClr>
                <a:schemeClr val="lt1"/>
              </a:buClr>
              <a:buSzPts val="2800"/>
              <a:buFont typeface="Arial"/>
              <a:buNone/>
              <a:defRPr b="0" i="0" sz="2800" u="none" cap="none" strike="noStrike">
                <a:solidFill>
                  <a:schemeClr val="lt1"/>
                </a:solidFill>
                <a:latin typeface="Constantia"/>
                <a:ea typeface="Constantia"/>
                <a:cs typeface="Constantia"/>
                <a:sym typeface="Constantia"/>
              </a:defRPr>
            </a:lvl2pPr>
            <a:lvl3pPr lvl="2"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3pPr>
            <a:lvl4pPr lvl="3" marR="0" rtl="0" algn="l">
              <a:lnSpc>
                <a:spcPct val="90000"/>
              </a:lnSpc>
              <a:spcBef>
                <a:spcPts val="8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4pPr>
            <a:lvl5pPr lvl="4" marR="0" rtl="0" algn="l">
              <a:lnSpc>
                <a:spcPct val="90000"/>
              </a:lnSpc>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5pPr>
            <a:lvl6pPr lvl="5"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6pPr>
            <a:lvl7pPr lvl="6"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7pPr>
            <a:lvl8pPr lvl="7"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8pPr>
            <a:lvl9pPr lvl="8"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9pPr>
          </a:lstStyle>
          <a:p/>
        </p:txBody>
      </p:sp>
      <p:sp>
        <p:nvSpPr>
          <p:cNvPr id="230" name="Google Shape;230;p10"/>
          <p:cNvSpPr txBox="1"/>
          <p:nvPr>
            <p:ph idx="1" type="body"/>
          </p:nvPr>
        </p:nvSpPr>
        <p:spPr>
          <a:xfrm>
            <a:off x="1065212" y="3581400"/>
            <a:ext cx="4190999" cy="24384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8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200"/>
              <a:buFont typeface="Arial"/>
              <a:buNone/>
              <a:defRPr b="0" i="0" sz="12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000"/>
              <a:buFont typeface="Arial"/>
              <a:buNone/>
              <a:defRPr b="0" i="0" sz="10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9pPr>
          </a:lstStyle>
          <a:p/>
        </p:txBody>
      </p:sp>
      <p:sp>
        <p:nvSpPr>
          <p:cNvPr id="231" name="Google Shape;231;p10"/>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2" name="Google Shape;232;p10"/>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3" name="Google Shape;233;p10"/>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663300"/>
            </a:gs>
            <a:gs pos="64000">
              <a:srgbClr val="663300"/>
            </a:gs>
            <a:gs pos="100000">
              <a:srgbClr val="4E5212"/>
            </a:gs>
          </a:gsLst>
          <a:lin ang="8100000" scaled="0"/>
        </a:gradFill>
      </p:bgPr>
    </p:bg>
    <p:spTree>
      <p:nvGrpSpPr>
        <p:cNvPr id="9" name="Shape 9"/>
        <p:cNvGrpSpPr/>
        <p:nvPr/>
      </p:nvGrpSpPr>
      <p:grpSpPr>
        <a:xfrm>
          <a:off x="0" y="0"/>
          <a:ext cx="0" cy="0"/>
          <a:chOff x="0" y="0"/>
          <a:chExt cx="0" cy="0"/>
        </a:xfrm>
      </p:grpSpPr>
      <p:sp>
        <p:nvSpPr>
          <p:cNvPr id="10" name="Google Shape;10;p1"/>
          <p:cNvSpPr/>
          <p:nvPr/>
        </p:nvSpPr>
        <p:spPr>
          <a:xfrm>
            <a:off x="0" y="5525050"/>
            <a:ext cx="12198033" cy="1331045"/>
          </a:xfrm>
          <a:custGeom>
            <a:rect b="b" l="l" r="r" t="t"/>
            <a:pathLst>
              <a:path extrusionOk="0" h="1331045" w="12198033">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 name="Google Shape;11;p1"/>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2" name="Google Shape;12;p1"/>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13" name="Google Shape;13;p1"/>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4" name="Google Shape;14;p1"/>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5" name="Google Shape;15;p1"/>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000" u="none">
                <a:solidFill>
                  <a:schemeClr val="lt1"/>
                </a:solidFill>
                <a:latin typeface="Constantia"/>
                <a:ea typeface="Constantia"/>
                <a:cs typeface="Constantia"/>
                <a:sym typeface="Constantia"/>
              </a:defRPr>
            </a:lvl1pPr>
            <a:lvl2pPr indent="0" lvl="1" marL="0" marR="0" rtl="0" algn="r">
              <a:spcBef>
                <a:spcPts val="0"/>
              </a:spcBef>
              <a:buNone/>
              <a:defRPr b="0" sz="1000" u="none">
                <a:solidFill>
                  <a:schemeClr val="lt1"/>
                </a:solidFill>
                <a:latin typeface="Constantia"/>
                <a:ea typeface="Constantia"/>
                <a:cs typeface="Constantia"/>
                <a:sym typeface="Constantia"/>
              </a:defRPr>
            </a:lvl2pPr>
            <a:lvl3pPr indent="0" lvl="2" marL="0" marR="0" rtl="0" algn="r">
              <a:spcBef>
                <a:spcPts val="0"/>
              </a:spcBef>
              <a:buNone/>
              <a:defRPr b="0" sz="1000" u="none">
                <a:solidFill>
                  <a:schemeClr val="lt1"/>
                </a:solidFill>
                <a:latin typeface="Constantia"/>
                <a:ea typeface="Constantia"/>
                <a:cs typeface="Constantia"/>
                <a:sym typeface="Constantia"/>
              </a:defRPr>
            </a:lvl3pPr>
            <a:lvl4pPr indent="0" lvl="3" marL="0" marR="0" rtl="0" algn="r">
              <a:spcBef>
                <a:spcPts val="0"/>
              </a:spcBef>
              <a:buNone/>
              <a:defRPr b="0" sz="1000" u="none">
                <a:solidFill>
                  <a:schemeClr val="lt1"/>
                </a:solidFill>
                <a:latin typeface="Constantia"/>
                <a:ea typeface="Constantia"/>
                <a:cs typeface="Constantia"/>
                <a:sym typeface="Constantia"/>
              </a:defRPr>
            </a:lvl4pPr>
            <a:lvl5pPr indent="0" lvl="4" marL="0" marR="0" rtl="0" algn="r">
              <a:spcBef>
                <a:spcPts val="0"/>
              </a:spcBef>
              <a:buNone/>
              <a:defRPr b="0" sz="1000" u="none">
                <a:solidFill>
                  <a:schemeClr val="lt1"/>
                </a:solidFill>
                <a:latin typeface="Constantia"/>
                <a:ea typeface="Constantia"/>
                <a:cs typeface="Constantia"/>
                <a:sym typeface="Constantia"/>
              </a:defRPr>
            </a:lvl5pPr>
            <a:lvl6pPr indent="0" lvl="5" marL="0" marR="0" rtl="0" algn="r">
              <a:spcBef>
                <a:spcPts val="0"/>
              </a:spcBef>
              <a:buNone/>
              <a:defRPr b="0" sz="1000" u="none">
                <a:solidFill>
                  <a:schemeClr val="lt1"/>
                </a:solidFill>
                <a:latin typeface="Constantia"/>
                <a:ea typeface="Constantia"/>
                <a:cs typeface="Constantia"/>
                <a:sym typeface="Constantia"/>
              </a:defRPr>
            </a:lvl6pPr>
            <a:lvl7pPr indent="0" lvl="6" marL="0" marR="0" rtl="0" algn="r">
              <a:spcBef>
                <a:spcPts val="0"/>
              </a:spcBef>
              <a:buNone/>
              <a:defRPr b="0" sz="1000" u="none">
                <a:solidFill>
                  <a:schemeClr val="lt1"/>
                </a:solidFill>
                <a:latin typeface="Constantia"/>
                <a:ea typeface="Constantia"/>
                <a:cs typeface="Constantia"/>
                <a:sym typeface="Constantia"/>
              </a:defRPr>
            </a:lvl7pPr>
            <a:lvl8pPr indent="0" lvl="7" marL="0" marR="0" rtl="0" algn="r">
              <a:spcBef>
                <a:spcPts val="0"/>
              </a:spcBef>
              <a:buNone/>
              <a:defRPr b="0" sz="1000" u="none">
                <a:solidFill>
                  <a:schemeClr val="lt1"/>
                </a:solidFill>
                <a:latin typeface="Constantia"/>
                <a:ea typeface="Constantia"/>
                <a:cs typeface="Constantia"/>
                <a:sym typeface="Constantia"/>
              </a:defRPr>
            </a:lvl8pPr>
            <a:lvl9pPr indent="0" lvl="8" marL="0" marR="0" rtl="0" algn="r">
              <a:spcBef>
                <a:spcPts val="0"/>
              </a:spcBef>
              <a:buNone/>
              <a:defRPr b="0" sz="1000" u="none">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linkedin.com/in/arvindsbabu" TargetMode="External"/><Relationship Id="rId4" Type="http://schemas.openxmlformats.org/officeDocument/2006/relationships/hyperlink" Target="https://www.linkedin.com/in/abhishek-sharma-b208271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6.jpg"/><Relationship Id="rId10" Type="http://schemas.openxmlformats.org/officeDocument/2006/relationships/image" Target="../media/image9.jpg"/><Relationship Id="rId13" Type="http://schemas.openxmlformats.org/officeDocument/2006/relationships/image" Target="../media/image14.jpg"/><Relationship Id="rId12"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3.png"/><Relationship Id="rId9" Type="http://schemas.openxmlformats.org/officeDocument/2006/relationships/image" Target="../media/image11.jpg"/><Relationship Id="rId15" Type="http://schemas.openxmlformats.org/officeDocument/2006/relationships/image" Target="../media/image2.jpg"/><Relationship Id="rId14" Type="http://schemas.openxmlformats.org/officeDocument/2006/relationships/image" Target="../media/image6.jpg"/><Relationship Id="rId16" Type="http://schemas.openxmlformats.org/officeDocument/2006/relationships/image" Target="../media/image19.gif"/><Relationship Id="rId5" Type="http://schemas.openxmlformats.org/officeDocument/2006/relationships/image" Target="../media/image1.jpg"/><Relationship Id="rId6" Type="http://schemas.openxmlformats.org/officeDocument/2006/relationships/image" Target="../media/image4.jpg"/><Relationship Id="rId7" Type="http://schemas.openxmlformats.org/officeDocument/2006/relationships/image" Target="../media/image18.jpg"/><Relationship Id="rId8"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13"/>
          <p:cNvSpPr txBox="1"/>
          <p:nvPr>
            <p:ph type="ctrTitle"/>
          </p:nvPr>
        </p:nvSpPr>
        <p:spPr>
          <a:xfrm>
            <a:off x="1447846" y="495299"/>
            <a:ext cx="9144000" cy="4340228"/>
          </a:xfrm>
          <a:prstGeom prst="rect">
            <a:avLst/>
          </a:prstGeom>
          <a:noFill/>
          <a:ln>
            <a:noFill/>
          </a:ln>
        </p:spPr>
        <p:txBody>
          <a:bodyPr anchorCtr="0" anchor="b" bIns="45700" lIns="0" spcFirstLastPara="1" rIns="91425" wrap="square" tIns="45700">
            <a:noAutofit/>
          </a:bodyPr>
          <a:lstStyle/>
          <a:p>
            <a:pPr indent="0" lvl="0" marL="0" marR="0" rtl="0" algn="l">
              <a:lnSpc>
                <a:spcPct val="90000"/>
              </a:lnSpc>
              <a:spcBef>
                <a:spcPts val="0"/>
              </a:spcBef>
              <a:spcAft>
                <a:spcPts val="0"/>
              </a:spcAft>
              <a:buClr>
                <a:schemeClr val="lt1"/>
              </a:buClr>
              <a:buSzPts val="6000"/>
              <a:buFont typeface="Constantia"/>
              <a:buNone/>
            </a:pPr>
            <a:r>
              <a:rPr b="1" i="0" lang="en-US" sz="6000" u="none" cap="none" strike="noStrike">
                <a:solidFill>
                  <a:schemeClr val="lt1"/>
                </a:solidFill>
                <a:latin typeface="Constantia"/>
                <a:ea typeface="Constantia"/>
                <a:cs typeface="Constantia"/>
                <a:sym typeface="Constantia"/>
              </a:rPr>
              <a:t>Structure, Design, Extensibility and User Experience - Foundations for an Automation Framework</a:t>
            </a:r>
            <a:endParaRPr/>
          </a:p>
        </p:txBody>
      </p:sp>
      <p:sp>
        <p:nvSpPr>
          <p:cNvPr id="251" name="Google Shape;251;p13"/>
          <p:cNvSpPr txBox="1"/>
          <p:nvPr>
            <p:ph idx="1" type="subTitle"/>
          </p:nvPr>
        </p:nvSpPr>
        <p:spPr>
          <a:xfrm>
            <a:off x="2970212" y="5308585"/>
            <a:ext cx="5867400" cy="1409701"/>
          </a:xfrm>
          <a:prstGeom prst="rect">
            <a:avLst/>
          </a:prstGeom>
          <a:noFill/>
          <a:ln>
            <a:noFill/>
          </a:ln>
        </p:spPr>
        <p:txBody>
          <a:bodyPr anchorCtr="0" anchor="t" bIns="45700" lIns="0"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Constantia"/>
                <a:ea typeface="Constantia"/>
                <a:cs typeface="Constantia"/>
                <a:sym typeface="Constantia"/>
              </a:rPr>
              <a:t>ABHISHEK SHARMA</a:t>
            </a:r>
            <a:endParaRPr b="0" i="0" sz="2400" u="none" cap="none" strike="noStrike">
              <a:solidFill>
                <a:schemeClr val="lt1"/>
              </a:solidFill>
              <a:latin typeface="Constantia"/>
              <a:ea typeface="Constantia"/>
              <a:cs typeface="Constantia"/>
              <a:sym typeface="Constantia"/>
            </a:endParaRPr>
          </a:p>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Constantia"/>
                <a:ea typeface="Constantia"/>
                <a:cs typeface="Constantia"/>
                <a:sym typeface="Constantia"/>
              </a:rPr>
              <a:t>ARVIND SRINIVASA BABU</a:t>
            </a:r>
            <a:endParaRPr/>
          </a:p>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Constantia"/>
                <a:ea typeface="Constantia"/>
                <a:cs typeface="Constantia"/>
                <a:sym typeface="Constantia"/>
              </a:rPr>
              <a:t>HEMANT PRASAD</a:t>
            </a:r>
            <a:br>
              <a:rPr b="0" i="0" lang="en-US" sz="2400" u="none" cap="none" strike="noStrike">
                <a:solidFill>
                  <a:schemeClr val="lt1"/>
                </a:solidFill>
                <a:latin typeface="Constantia"/>
                <a:ea typeface="Constantia"/>
                <a:cs typeface="Constantia"/>
                <a:sym typeface="Constantia"/>
              </a:rPr>
            </a:br>
            <a:r>
              <a:rPr b="0" i="0" lang="en-US" sz="2400" u="none" cap="none" strike="noStrike">
                <a:solidFill>
                  <a:schemeClr val="lt1"/>
                </a:solidFill>
                <a:latin typeface="Constantia"/>
                <a:ea typeface="Constantia"/>
                <a:cs typeface="Constantia"/>
                <a:sym typeface="Constantia"/>
              </a:rPr>
              <a:t>08-OCT-2018</a:t>
            </a:r>
            <a:endParaRPr/>
          </a:p>
        </p:txBody>
      </p:sp>
      <p:sp>
        <p:nvSpPr>
          <p:cNvPr id="252" name="Google Shape;252;p13"/>
          <p:cNvSpPr txBox="1"/>
          <p:nvPr/>
        </p:nvSpPr>
        <p:spPr>
          <a:xfrm>
            <a:off x="10870153" y="92103"/>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53" name="Google Shape;253;p13"/>
          <p:cNvSpPr txBox="1"/>
          <p:nvPr/>
        </p:nvSpPr>
        <p:spPr>
          <a:xfrm rot="-5400000">
            <a:off x="10362465" y="398350"/>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54" name="Google Shape;254;p13"/>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22"/>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94" name="Google Shape;394;p22"/>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95" name="Google Shape;395;p22"/>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396" name="Google Shape;396;p22"/>
          <p:cNvSpPr/>
          <p:nvPr/>
        </p:nvSpPr>
        <p:spPr>
          <a:xfrm>
            <a:off x="1979612" y="1932307"/>
            <a:ext cx="2438400" cy="1066800"/>
          </a:xfrm>
          <a:prstGeom prst="roundRect">
            <a:avLst>
              <a:gd fmla="val 16667" name="adj"/>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Design</a:t>
            </a:r>
            <a:endParaRPr sz="1800">
              <a:solidFill>
                <a:schemeClr val="lt1"/>
              </a:solidFill>
              <a:latin typeface="Constantia"/>
              <a:ea typeface="Constantia"/>
              <a:cs typeface="Constantia"/>
              <a:sym typeface="Constantia"/>
            </a:endParaRPr>
          </a:p>
        </p:txBody>
      </p:sp>
      <p:sp>
        <p:nvSpPr>
          <p:cNvPr id="397" name="Google Shape;397;p22"/>
          <p:cNvSpPr/>
          <p:nvPr/>
        </p:nvSpPr>
        <p:spPr>
          <a:xfrm>
            <a:off x="7008812" y="1994851"/>
            <a:ext cx="2438400" cy="1066800"/>
          </a:xfrm>
          <a:prstGeom prst="roundRect">
            <a:avLst>
              <a:gd fmla="val 16667" name="adj"/>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Structure</a:t>
            </a:r>
            <a:endParaRPr sz="1800">
              <a:solidFill>
                <a:schemeClr val="lt1"/>
              </a:solidFill>
              <a:latin typeface="Constantia"/>
              <a:ea typeface="Constantia"/>
              <a:cs typeface="Constantia"/>
              <a:sym typeface="Constantia"/>
            </a:endParaRPr>
          </a:p>
        </p:txBody>
      </p:sp>
      <p:sp>
        <p:nvSpPr>
          <p:cNvPr id="398" name="Google Shape;398;p22"/>
          <p:cNvSpPr/>
          <p:nvPr/>
        </p:nvSpPr>
        <p:spPr>
          <a:xfrm>
            <a:off x="7008812" y="4767606"/>
            <a:ext cx="2438400" cy="1066800"/>
          </a:xfrm>
          <a:prstGeom prst="roundRect">
            <a:avLst>
              <a:gd fmla="val 16667" name="adj"/>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User Experience</a:t>
            </a:r>
            <a:endParaRPr sz="1800">
              <a:solidFill>
                <a:schemeClr val="lt1"/>
              </a:solidFill>
              <a:latin typeface="Constantia"/>
              <a:ea typeface="Constantia"/>
              <a:cs typeface="Constantia"/>
              <a:sym typeface="Constantia"/>
            </a:endParaRPr>
          </a:p>
        </p:txBody>
      </p:sp>
      <p:sp>
        <p:nvSpPr>
          <p:cNvPr id="399" name="Google Shape;399;p22"/>
          <p:cNvSpPr/>
          <p:nvPr/>
        </p:nvSpPr>
        <p:spPr>
          <a:xfrm>
            <a:off x="1903412" y="4767606"/>
            <a:ext cx="2430463" cy="1066800"/>
          </a:xfrm>
          <a:prstGeom prst="roundRect">
            <a:avLst>
              <a:gd fmla="val 16667" name="adj"/>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Extensibility</a:t>
            </a:r>
            <a:endParaRPr sz="1800">
              <a:solidFill>
                <a:schemeClr val="lt1"/>
              </a:solidFill>
              <a:latin typeface="Constantia"/>
              <a:ea typeface="Constantia"/>
              <a:cs typeface="Constantia"/>
              <a:sym typeface="Constantia"/>
            </a:endParaRPr>
          </a:p>
        </p:txBody>
      </p:sp>
      <p:sp>
        <p:nvSpPr>
          <p:cNvPr id="400" name="Google Shape;400;p22"/>
          <p:cNvSpPr txBox="1"/>
          <p:nvPr>
            <p:ph type="title"/>
          </p:nvPr>
        </p:nvSpPr>
        <p:spPr>
          <a:xfrm>
            <a:off x="1065212" y="228600"/>
            <a:ext cx="9144000" cy="112709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3420"/>
              <a:buFont typeface="Constantia"/>
              <a:buNone/>
            </a:pPr>
            <a:r>
              <a:rPr b="1" i="0" lang="en-US" sz="3420" u="none" cap="none" strike="noStrike">
                <a:solidFill>
                  <a:schemeClr val="lt1"/>
                </a:solidFill>
                <a:latin typeface="Constantia"/>
                <a:ea typeface="Constantia"/>
                <a:cs typeface="Constantia"/>
                <a:sym typeface="Constantia"/>
              </a:rPr>
              <a:t>Foundation for an Automation Framework</a:t>
            </a:r>
            <a:endParaRPr b="1" i="0" sz="342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30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30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3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30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23"/>
          <p:cNvSpPr txBox="1"/>
          <p:nvPr>
            <p:ph type="title"/>
          </p:nvPr>
        </p:nvSpPr>
        <p:spPr>
          <a:xfrm>
            <a:off x="1141412" y="371349"/>
            <a:ext cx="9144000" cy="11270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onstantia"/>
              <a:buNone/>
            </a:pPr>
            <a:r>
              <a:rPr b="1" i="0" lang="en-US" sz="3800" u="none" cap="none" strike="noStrike">
                <a:solidFill>
                  <a:schemeClr val="lt1"/>
                </a:solidFill>
                <a:latin typeface="Constantia"/>
                <a:ea typeface="Constantia"/>
                <a:cs typeface="Constantia"/>
                <a:sym typeface="Constantia"/>
              </a:rPr>
              <a:t>Design of an Automation Framework </a:t>
            </a:r>
            <a:endParaRPr b="1" i="0" sz="3800" u="none" cap="none" strike="noStrike">
              <a:solidFill>
                <a:schemeClr val="lt1"/>
              </a:solidFill>
              <a:latin typeface="Calibri"/>
              <a:ea typeface="Calibri"/>
              <a:cs typeface="Calibri"/>
              <a:sym typeface="Calibri"/>
            </a:endParaRPr>
          </a:p>
        </p:txBody>
      </p:sp>
      <p:sp>
        <p:nvSpPr>
          <p:cNvPr id="406" name="Google Shape;406;p23"/>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07" name="Google Shape;407;p23"/>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08" name="Google Shape;408;p23"/>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409" name="Google Shape;409;p23"/>
          <p:cNvSpPr/>
          <p:nvPr/>
        </p:nvSpPr>
        <p:spPr>
          <a:xfrm>
            <a:off x="675023" y="2133599"/>
            <a:ext cx="2819400" cy="1295400"/>
          </a:xfrm>
          <a:prstGeom prst="ellipse">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Modular design</a:t>
            </a:r>
            <a:endParaRPr/>
          </a:p>
        </p:txBody>
      </p:sp>
      <p:sp>
        <p:nvSpPr>
          <p:cNvPr id="410" name="Google Shape;410;p23"/>
          <p:cNvSpPr/>
          <p:nvPr/>
        </p:nvSpPr>
        <p:spPr>
          <a:xfrm>
            <a:off x="608012" y="3810000"/>
            <a:ext cx="2819400" cy="1295400"/>
          </a:xfrm>
          <a:prstGeom prst="ellipse">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Capability to handle Test cases and Test scenarios</a:t>
            </a:r>
            <a:endParaRPr/>
          </a:p>
        </p:txBody>
      </p:sp>
      <p:sp>
        <p:nvSpPr>
          <p:cNvPr id="411" name="Google Shape;411;p23"/>
          <p:cNvSpPr/>
          <p:nvPr/>
        </p:nvSpPr>
        <p:spPr>
          <a:xfrm>
            <a:off x="3808412" y="3809999"/>
            <a:ext cx="2932356" cy="1295400"/>
          </a:xfrm>
          <a:prstGeom prst="ellipse">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Easily expendable</a:t>
            </a:r>
            <a:endParaRPr/>
          </a:p>
        </p:txBody>
      </p:sp>
      <p:sp>
        <p:nvSpPr>
          <p:cNvPr id="412" name="Google Shape;412;p23"/>
          <p:cNvSpPr/>
          <p:nvPr/>
        </p:nvSpPr>
        <p:spPr>
          <a:xfrm>
            <a:off x="3805386" y="2143538"/>
            <a:ext cx="2932356" cy="1295400"/>
          </a:xfrm>
          <a:prstGeom prst="ellipse">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Abstraction of test tools</a:t>
            </a:r>
            <a:endParaRPr/>
          </a:p>
        </p:txBody>
      </p:sp>
      <p:sp>
        <p:nvSpPr>
          <p:cNvPr id="413" name="Google Shape;413;p23"/>
          <p:cNvSpPr/>
          <p:nvPr/>
        </p:nvSpPr>
        <p:spPr>
          <a:xfrm>
            <a:off x="7085012" y="3809999"/>
            <a:ext cx="3200400" cy="1295400"/>
          </a:xfrm>
          <a:prstGeom prst="ellipse">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Adoptability for new technologies/Languages</a:t>
            </a:r>
            <a:endParaRPr/>
          </a:p>
        </p:txBody>
      </p:sp>
      <p:sp>
        <p:nvSpPr>
          <p:cNvPr id="414" name="Google Shape;414;p23"/>
          <p:cNvSpPr/>
          <p:nvPr/>
        </p:nvSpPr>
        <p:spPr>
          <a:xfrm>
            <a:off x="7085012" y="2143538"/>
            <a:ext cx="3200400" cy="1295400"/>
          </a:xfrm>
          <a:prstGeom prst="ellipse">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Integration with CI tools ex. Teamcity</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24"/>
          <p:cNvSpPr txBox="1"/>
          <p:nvPr>
            <p:ph type="title"/>
          </p:nvPr>
        </p:nvSpPr>
        <p:spPr>
          <a:xfrm>
            <a:off x="520089" y="304800"/>
            <a:ext cx="9144000" cy="11270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420"/>
              <a:buFont typeface="Constantia"/>
              <a:buNone/>
            </a:pPr>
            <a:r>
              <a:rPr b="1" i="0" lang="en-US" sz="3420" u="none" cap="none" strike="noStrike">
                <a:solidFill>
                  <a:schemeClr val="lt1"/>
                </a:solidFill>
                <a:latin typeface="Constantia"/>
                <a:ea typeface="Constantia"/>
                <a:cs typeface="Constantia"/>
                <a:sym typeface="Constantia"/>
              </a:rPr>
              <a:t>Structure of an Automation Framework (S)</a:t>
            </a:r>
            <a:endParaRPr b="1" i="0" sz="3420" u="none" cap="none" strike="noStrike">
              <a:solidFill>
                <a:schemeClr val="lt1"/>
              </a:solidFill>
              <a:latin typeface="Calibri"/>
              <a:ea typeface="Calibri"/>
              <a:cs typeface="Calibri"/>
              <a:sym typeface="Calibri"/>
            </a:endParaRPr>
          </a:p>
        </p:txBody>
      </p:sp>
      <p:sp>
        <p:nvSpPr>
          <p:cNvPr id="420" name="Google Shape;420;p24"/>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21" name="Google Shape;421;p24"/>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22" name="Google Shape;422;p24"/>
          <p:cNvSpPr txBox="1"/>
          <p:nvPr/>
        </p:nvSpPr>
        <p:spPr>
          <a:xfrm>
            <a:off x="495300" y="1676400"/>
            <a:ext cx="11582400" cy="4413516"/>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Never combine product test cases with framework code.</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Apply versioning to your framework so that users know exactly which version of framework has what capabilities.</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Define packages (if applicable) to organize your framework code. Monolithic framework requires high maintenance.</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Maintain separate repository for your product test case automation code, if possible in the same branch as where the product development happens.</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Identify product features and their interdependencies and model your product test cases to mirror the dependency matrix of the features.</a:t>
            </a:r>
            <a:endParaRPr sz="2400">
              <a:solidFill>
                <a:schemeClr val="lt1"/>
              </a:solidFill>
              <a:latin typeface="Calibri"/>
              <a:ea typeface="Calibri"/>
              <a:cs typeface="Calibri"/>
              <a:sym typeface="Calibri"/>
            </a:endParaRPr>
          </a:p>
        </p:txBody>
      </p:sp>
      <p:sp>
        <p:nvSpPr>
          <p:cNvPr id="423" name="Google Shape;423;p24"/>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25"/>
          <p:cNvSpPr txBox="1"/>
          <p:nvPr>
            <p:ph type="title"/>
          </p:nvPr>
        </p:nvSpPr>
        <p:spPr>
          <a:xfrm>
            <a:off x="495300" y="228600"/>
            <a:ext cx="9689123" cy="858698"/>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420"/>
              <a:buFont typeface="Constantia"/>
              <a:buNone/>
            </a:pPr>
            <a:r>
              <a:rPr b="1" i="0" lang="en-US" sz="3420" u="none" cap="none" strike="noStrike">
                <a:solidFill>
                  <a:schemeClr val="lt1"/>
                </a:solidFill>
                <a:latin typeface="Constantia"/>
                <a:ea typeface="Constantia"/>
                <a:cs typeface="Constantia"/>
                <a:sym typeface="Constantia"/>
              </a:rPr>
              <a:t>Extensibility of an Automation Framework (E)</a:t>
            </a:r>
            <a:endParaRPr b="1" i="0" sz="3420" u="none" cap="none" strike="noStrike">
              <a:solidFill>
                <a:schemeClr val="lt1"/>
              </a:solidFill>
              <a:latin typeface="Calibri"/>
              <a:ea typeface="Calibri"/>
              <a:cs typeface="Calibri"/>
              <a:sym typeface="Calibri"/>
            </a:endParaRPr>
          </a:p>
        </p:txBody>
      </p:sp>
      <p:sp>
        <p:nvSpPr>
          <p:cNvPr id="429" name="Google Shape;429;p25"/>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30" name="Google Shape;430;p25"/>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31" name="Google Shape;431;p25"/>
          <p:cNvSpPr txBox="1"/>
          <p:nvPr/>
        </p:nvSpPr>
        <p:spPr>
          <a:xfrm>
            <a:off x="546336" y="1438055"/>
            <a:ext cx="11582400" cy="507831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onstantia"/>
                <a:ea typeface="Constantia"/>
                <a:cs typeface="Constantia"/>
                <a:sym typeface="Constantia"/>
              </a:rPr>
              <a:t>A framework that is designed to be rigid will ultimately solve the short-term problem but will fail on the long-term.</a:t>
            </a:r>
            <a:endParaRPr/>
          </a:p>
          <a:p>
            <a:pPr indent="-190500" lvl="0" marL="342900" marR="0" rtl="0" algn="l">
              <a:lnSpc>
                <a:spcPct val="90000"/>
              </a:lnSpc>
              <a:spcBef>
                <a:spcPts val="0"/>
              </a:spcBef>
              <a:spcAft>
                <a:spcPts val="0"/>
              </a:spcAft>
              <a:buClr>
                <a:schemeClr val="lt1"/>
              </a:buClr>
              <a:buSzPts val="2400"/>
              <a:buFont typeface="Arial"/>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Capability to add new features to framework.</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Capability to add new product test cases.</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Complex reporting mechanism on success and failures.</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Adoptable for new tools, technologies and scripting languages. </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Minimizing the effort of rewriting product test cases.</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Easy to migrate or upgrade on new tools.</a:t>
            </a:r>
            <a:endParaRPr/>
          </a:p>
          <a:p>
            <a:pPr indent="-190500" lvl="0" marL="342900" marR="0" rtl="0" algn="l">
              <a:lnSpc>
                <a:spcPct val="90000"/>
              </a:lnSpc>
              <a:spcBef>
                <a:spcPts val="0"/>
              </a:spcBef>
              <a:spcAft>
                <a:spcPts val="0"/>
              </a:spcAft>
              <a:buClr>
                <a:schemeClr val="lt1"/>
              </a:buClr>
              <a:buSzPts val="2400"/>
              <a:buFont typeface="Arial"/>
              <a:buNone/>
            </a:pPr>
            <a:r>
              <a:t/>
            </a:r>
            <a:endParaRPr sz="2400">
              <a:solidFill>
                <a:schemeClr val="lt1"/>
              </a:solidFill>
              <a:latin typeface="Calibri"/>
              <a:ea typeface="Calibri"/>
              <a:cs typeface="Calibri"/>
              <a:sym typeface="Calibri"/>
            </a:endParaRPr>
          </a:p>
        </p:txBody>
      </p:sp>
      <p:sp>
        <p:nvSpPr>
          <p:cNvPr id="432" name="Google Shape;432;p25"/>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26"/>
          <p:cNvSpPr txBox="1"/>
          <p:nvPr>
            <p:ph type="title"/>
          </p:nvPr>
        </p:nvSpPr>
        <p:spPr>
          <a:xfrm>
            <a:off x="520089" y="304800"/>
            <a:ext cx="9144000" cy="11270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onstantia"/>
              <a:buNone/>
            </a:pPr>
            <a:r>
              <a:rPr b="1" i="0" lang="en-US" sz="3800" u="none" cap="none" strike="noStrike">
                <a:solidFill>
                  <a:schemeClr val="lt1"/>
                </a:solidFill>
                <a:latin typeface="Constantia"/>
                <a:ea typeface="Constantia"/>
                <a:cs typeface="Constantia"/>
                <a:sym typeface="Constantia"/>
              </a:rPr>
              <a:t>User Experience (U) </a:t>
            </a:r>
            <a:endParaRPr b="1" i="0" sz="3800" u="none" cap="none" strike="noStrike">
              <a:solidFill>
                <a:schemeClr val="lt1"/>
              </a:solidFill>
              <a:latin typeface="Calibri"/>
              <a:ea typeface="Calibri"/>
              <a:cs typeface="Calibri"/>
              <a:sym typeface="Calibri"/>
            </a:endParaRPr>
          </a:p>
        </p:txBody>
      </p:sp>
      <p:sp>
        <p:nvSpPr>
          <p:cNvPr id="438" name="Google Shape;438;p26"/>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39" name="Google Shape;439;p26"/>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40" name="Google Shape;440;p26"/>
          <p:cNvSpPr txBox="1"/>
          <p:nvPr/>
        </p:nvSpPr>
        <p:spPr>
          <a:xfrm>
            <a:off x="495300" y="1676400"/>
            <a:ext cx="11582400" cy="7571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onstantia"/>
                <a:ea typeface="Constantia"/>
                <a:cs typeface="Constantia"/>
                <a:sym typeface="Constantia"/>
              </a:rPr>
              <a:t>User profiles will have different expectation when using the automation framework.</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p:txBody>
      </p:sp>
      <p:sp>
        <p:nvSpPr>
          <p:cNvPr id="441" name="Google Shape;441;p26"/>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442" name="Google Shape;442;p26"/>
          <p:cNvSpPr/>
          <p:nvPr/>
        </p:nvSpPr>
        <p:spPr>
          <a:xfrm>
            <a:off x="520089" y="2383457"/>
            <a:ext cx="9612923" cy="893143"/>
          </a:xfrm>
          <a:prstGeom prst="roundRect">
            <a:avLst>
              <a:gd fmla="val 16667" name="adj"/>
            </a:avLst>
          </a:prstGeom>
          <a:solidFill>
            <a:srgbClr val="C35A0A"/>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Automation Framework Developer</a:t>
            </a:r>
            <a:endParaRPr sz="1800">
              <a:solidFill>
                <a:schemeClr val="lt1"/>
              </a:solidFill>
              <a:latin typeface="Constantia"/>
              <a:ea typeface="Constantia"/>
              <a:cs typeface="Constantia"/>
              <a:sym typeface="Constantia"/>
            </a:endParaRPr>
          </a:p>
        </p:txBody>
      </p:sp>
      <p:sp>
        <p:nvSpPr>
          <p:cNvPr id="443" name="Google Shape;443;p26"/>
          <p:cNvSpPr/>
          <p:nvPr/>
        </p:nvSpPr>
        <p:spPr>
          <a:xfrm>
            <a:off x="520089" y="3509008"/>
            <a:ext cx="9612924" cy="893143"/>
          </a:xfrm>
          <a:prstGeom prst="roundRect">
            <a:avLst>
              <a:gd fmla="val 16667" name="adj"/>
            </a:avLst>
          </a:prstGeom>
          <a:solidFill>
            <a:srgbClr val="92D05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Test Case Automation Developer</a:t>
            </a:r>
            <a:endParaRPr sz="1800">
              <a:solidFill>
                <a:schemeClr val="lt1"/>
              </a:solidFill>
              <a:latin typeface="Constantia"/>
              <a:ea typeface="Constantia"/>
              <a:cs typeface="Constantia"/>
              <a:sym typeface="Constantia"/>
            </a:endParaRPr>
          </a:p>
        </p:txBody>
      </p:sp>
      <p:sp>
        <p:nvSpPr>
          <p:cNvPr id="444" name="Google Shape;444;p26"/>
          <p:cNvSpPr/>
          <p:nvPr/>
        </p:nvSpPr>
        <p:spPr>
          <a:xfrm>
            <a:off x="520087" y="4669457"/>
            <a:ext cx="9612923" cy="893143"/>
          </a:xfrm>
          <a:prstGeom prst="roundRect">
            <a:avLst>
              <a:gd fmla="val 16667" name="adj"/>
            </a:avLst>
          </a:prstGeom>
          <a:solidFill>
            <a:srgbClr val="FFC00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Product Developer</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27"/>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50" name="Google Shape;450;p27"/>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51" name="Google Shape;451;p27"/>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452" name="Google Shape;452;p27"/>
          <p:cNvSpPr/>
          <p:nvPr/>
        </p:nvSpPr>
        <p:spPr>
          <a:xfrm>
            <a:off x="664016" y="304800"/>
            <a:ext cx="9087996" cy="893143"/>
          </a:xfrm>
          <a:prstGeom prst="roundRect">
            <a:avLst>
              <a:gd fmla="val 16667" name="adj"/>
            </a:avLst>
          </a:prstGeom>
          <a:solidFill>
            <a:srgbClr val="C35A0A"/>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Constantia"/>
                <a:ea typeface="Constantia"/>
                <a:cs typeface="Constantia"/>
                <a:sym typeface="Constantia"/>
              </a:rPr>
              <a:t>Automation Framework Developer</a:t>
            </a:r>
            <a:endParaRPr sz="2000">
              <a:solidFill>
                <a:schemeClr val="lt1"/>
              </a:solidFill>
              <a:latin typeface="Constantia"/>
              <a:ea typeface="Constantia"/>
              <a:cs typeface="Constantia"/>
              <a:sym typeface="Constantia"/>
            </a:endParaRPr>
          </a:p>
        </p:txBody>
      </p:sp>
      <p:sp>
        <p:nvSpPr>
          <p:cNvPr id="453" name="Google Shape;453;p27"/>
          <p:cNvSpPr/>
          <p:nvPr/>
        </p:nvSpPr>
        <p:spPr>
          <a:xfrm>
            <a:off x="1141412" y="2136339"/>
            <a:ext cx="799941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54" name="Google Shape;454;p27"/>
          <p:cNvSpPr txBox="1"/>
          <p:nvPr/>
        </p:nvSpPr>
        <p:spPr>
          <a:xfrm>
            <a:off x="546336" y="1438055"/>
            <a:ext cx="11582400" cy="441351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onstantia"/>
                <a:ea typeface="Constantia"/>
                <a:cs typeface="Constantia"/>
                <a:sym typeface="Constantia"/>
              </a:rPr>
              <a:t>Primarily responsible to add or maintain the framework and provide integration and reporting mechanism for other types of users.</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Ease of maintainability of framework codebase.</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Ease of addition or removal of feature support.</a:t>
            </a:r>
            <a:endParaRPr/>
          </a:p>
          <a:p>
            <a:pPr indent="-190500" lvl="0" marL="342900" marR="0" rtl="0" algn="l">
              <a:lnSpc>
                <a:spcPct val="90000"/>
              </a:lnSpc>
              <a:spcBef>
                <a:spcPts val="0"/>
              </a:spcBef>
              <a:spcAft>
                <a:spcPts val="0"/>
              </a:spcAft>
              <a:buClr>
                <a:schemeClr val="lt1"/>
              </a:buClr>
              <a:buSzPts val="2400"/>
              <a:buFont typeface="Arial"/>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Ease of addition or removal of external tools.</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Abstraction of product test cases from framework codebase.</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Versioned framework releases to track and maintain framework capabilities.</a:t>
            </a:r>
            <a:endParaRPr sz="2400">
              <a:solidFill>
                <a:schemeClr val="lt1"/>
              </a:solidFill>
              <a:latin typeface="Calibri"/>
              <a:ea typeface="Calibri"/>
              <a:cs typeface="Calibri"/>
              <a:sym typeface="Calibri"/>
            </a:endParaRPr>
          </a:p>
          <a:p>
            <a:pPr indent="-190500" lvl="0" marL="342900" marR="0" rtl="0" algn="l">
              <a:lnSpc>
                <a:spcPct val="90000"/>
              </a:lnSpc>
              <a:spcBef>
                <a:spcPts val="0"/>
              </a:spcBef>
              <a:spcAft>
                <a:spcPts val="0"/>
              </a:spcAft>
              <a:buClr>
                <a:schemeClr val="lt1"/>
              </a:buClr>
              <a:buSzPts val="2400"/>
              <a:buFont typeface="Arial"/>
              <a:buNone/>
            </a:pPr>
            <a:r>
              <a:t/>
            </a:r>
            <a:endParaRPr sz="24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28"/>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60" name="Google Shape;460;p28"/>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61" name="Google Shape;461;p28"/>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462" name="Google Shape;462;p28"/>
          <p:cNvSpPr/>
          <p:nvPr/>
        </p:nvSpPr>
        <p:spPr>
          <a:xfrm>
            <a:off x="1141412" y="2136339"/>
            <a:ext cx="799941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63" name="Google Shape;463;p28"/>
          <p:cNvSpPr txBox="1"/>
          <p:nvPr/>
        </p:nvSpPr>
        <p:spPr>
          <a:xfrm>
            <a:off x="546336" y="1438055"/>
            <a:ext cx="11582400" cy="441351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onstantia"/>
                <a:ea typeface="Constantia"/>
                <a:cs typeface="Constantia"/>
                <a:sym typeface="Constantia"/>
              </a:rPr>
              <a:t>The predominant user of an Automation Framework would be the product’s test case automation developer. </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Ease of integrating test cases into automation framework.</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Platform agnostic way to acquire infrastructure resources to perform validation.</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Ability to write automation code that is coherent with the manual test case execution workflow.</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Framework that allows multiple technologies or architectures when automating different features. </a:t>
            </a:r>
            <a:endParaRPr/>
          </a:p>
          <a:p>
            <a:pPr indent="-190500" lvl="0" marL="342900" marR="0" rtl="0" algn="l">
              <a:lnSpc>
                <a:spcPct val="90000"/>
              </a:lnSpc>
              <a:spcBef>
                <a:spcPts val="0"/>
              </a:spcBef>
              <a:spcAft>
                <a:spcPts val="0"/>
              </a:spcAft>
              <a:buClr>
                <a:schemeClr val="lt1"/>
              </a:buClr>
              <a:buSzPts val="2400"/>
              <a:buFont typeface="Arial"/>
              <a:buNone/>
            </a:pPr>
            <a:r>
              <a:t/>
            </a:r>
            <a:endParaRPr sz="2400">
              <a:solidFill>
                <a:schemeClr val="lt1"/>
              </a:solidFill>
              <a:latin typeface="Calibri"/>
              <a:ea typeface="Calibri"/>
              <a:cs typeface="Calibri"/>
              <a:sym typeface="Calibri"/>
            </a:endParaRPr>
          </a:p>
        </p:txBody>
      </p:sp>
      <p:sp>
        <p:nvSpPr>
          <p:cNvPr id="464" name="Google Shape;464;p28"/>
          <p:cNvSpPr/>
          <p:nvPr/>
        </p:nvSpPr>
        <p:spPr>
          <a:xfrm>
            <a:off x="624780" y="195770"/>
            <a:ext cx="9032676" cy="893143"/>
          </a:xfrm>
          <a:prstGeom prst="roundRect">
            <a:avLst>
              <a:gd fmla="val 16667" name="adj"/>
            </a:avLst>
          </a:prstGeom>
          <a:solidFill>
            <a:srgbClr val="92D05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Test Case Automation Developer</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29"/>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70" name="Google Shape;470;p29"/>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71" name="Google Shape;471;p29"/>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472" name="Google Shape;472;p29"/>
          <p:cNvSpPr/>
          <p:nvPr/>
        </p:nvSpPr>
        <p:spPr>
          <a:xfrm>
            <a:off x="1141412" y="2136339"/>
            <a:ext cx="799941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73" name="Google Shape;473;p29"/>
          <p:cNvSpPr txBox="1"/>
          <p:nvPr/>
        </p:nvSpPr>
        <p:spPr>
          <a:xfrm>
            <a:off x="546336" y="1438055"/>
            <a:ext cx="11582400" cy="27515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onstantia"/>
                <a:ea typeface="Constantia"/>
                <a:cs typeface="Constantia"/>
                <a:sym typeface="Constantia"/>
              </a:rPr>
              <a:t>A good automation framework experience for a product developer would be</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Faster results of unit tests.</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Faster results of product feature validation.</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Faster results of end-to-end testing.</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p:txBody>
      </p:sp>
      <p:sp>
        <p:nvSpPr>
          <p:cNvPr id="474" name="Google Shape;474;p29"/>
          <p:cNvSpPr/>
          <p:nvPr/>
        </p:nvSpPr>
        <p:spPr>
          <a:xfrm>
            <a:off x="624780" y="195770"/>
            <a:ext cx="9032676" cy="893143"/>
          </a:xfrm>
          <a:prstGeom prst="roundRect">
            <a:avLst>
              <a:gd fmla="val 16667" name="adj"/>
            </a:avLst>
          </a:prstGeom>
          <a:solidFill>
            <a:srgbClr val="FFC00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Product Developer</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30"/>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80" name="Google Shape;480;p30"/>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81" name="Google Shape;481;p30"/>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482" name="Google Shape;482;p30"/>
          <p:cNvSpPr/>
          <p:nvPr/>
        </p:nvSpPr>
        <p:spPr>
          <a:xfrm>
            <a:off x="1141412" y="2136339"/>
            <a:ext cx="799941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83" name="Google Shape;483;p30"/>
          <p:cNvSpPr txBox="1"/>
          <p:nvPr/>
        </p:nvSpPr>
        <p:spPr>
          <a:xfrm>
            <a:off x="546336" y="1438055"/>
            <a:ext cx="11582400" cy="34163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onstantia"/>
                <a:ea typeface="Constantia"/>
                <a:cs typeface="Constantia"/>
                <a:sym typeface="Constantia"/>
              </a:rPr>
              <a:t>The product developer is primarily the initiator of new product features and their inputs might be essential in adding new framework features to support automation of test cases.</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Faster results of unit tests.</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Faster results of product feature validation.</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Faster results of end-to-end testing.</a:t>
            </a:r>
            <a:endParaRPr/>
          </a:p>
          <a:p>
            <a:pPr indent="-190500" lvl="0" marL="342900" marR="0" rtl="0" algn="l">
              <a:lnSpc>
                <a:spcPct val="90000"/>
              </a:lnSpc>
              <a:spcBef>
                <a:spcPts val="0"/>
              </a:spcBef>
              <a:spcAft>
                <a:spcPts val="0"/>
              </a:spcAft>
              <a:buClr>
                <a:schemeClr val="lt1"/>
              </a:buClr>
              <a:buSzPts val="2400"/>
              <a:buFont typeface="Arial"/>
              <a:buNone/>
            </a:pPr>
            <a:r>
              <a:t/>
            </a:r>
            <a:endParaRPr sz="2400">
              <a:solidFill>
                <a:schemeClr val="lt1"/>
              </a:solidFill>
              <a:latin typeface="Constantia"/>
              <a:ea typeface="Constantia"/>
              <a:cs typeface="Constantia"/>
              <a:sym typeface="Constantia"/>
            </a:endParaRPr>
          </a:p>
        </p:txBody>
      </p:sp>
      <p:sp>
        <p:nvSpPr>
          <p:cNvPr id="484" name="Google Shape;484;p30"/>
          <p:cNvSpPr/>
          <p:nvPr/>
        </p:nvSpPr>
        <p:spPr>
          <a:xfrm>
            <a:off x="760412" y="212513"/>
            <a:ext cx="9155725" cy="893143"/>
          </a:xfrm>
          <a:prstGeom prst="roundRect">
            <a:avLst>
              <a:gd fmla="val 16667" name="adj"/>
            </a:avLst>
          </a:prstGeom>
          <a:solidFill>
            <a:srgbClr val="FFC00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Product Developer</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31"/>
          <p:cNvSpPr txBox="1"/>
          <p:nvPr>
            <p:ph type="title"/>
          </p:nvPr>
        </p:nvSpPr>
        <p:spPr>
          <a:xfrm>
            <a:off x="975760" y="2255852"/>
            <a:ext cx="9144000" cy="11270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420"/>
              <a:buFont typeface="Constantia"/>
              <a:buNone/>
            </a:pPr>
            <a:r>
              <a:rPr b="1" i="0" lang="en-US" sz="3420" u="none" cap="none" strike="noStrike">
                <a:solidFill>
                  <a:schemeClr val="lt1"/>
                </a:solidFill>
                <a:latin typeface="Constantia"/>
                <a:ea typeface="Constantia"/>
                <a:cs typeface="Constantia"/>
                <a:sym typeface="Constantia"/>
              </a:rPr>
              <a:t> How to apply SDEU philosophy to non-server technologies ?</a:t>
            </a:r>
            <a:endParaRPr b="1" i="0" sz="3420" u="none" cap="none" strike="noStrike">
              <a:solidFill>
                <a:schemeClr val="lt1"/>
              </a:solidFill>
              <a:latin typeface="Calibri"/>
              <a:ea typeface="Calibri"/>
              <a:cs typeface="Calibri"/>
              <a:sym typeface="Calibri"/>
            </a:endParaRPr>
          </a:p>
        </p:txBody>
      </p:sp>
      <p:sp>
        <p:nvSpPr>
          <p:cNvPr id="490" name="Google Shape;490;p31"/>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91" name="Google Shape;491;p31"/>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92" name="Google Shape;492;p31"/>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493" name="Google Shape;493;p31"/>
          <p:cNvSpPr txBox="1"/>
          <p:nvPr/>
        </p:nvSpPr>
        <p:spPr>
          <a:xfrm>
            <a:off x="836612" y="5867400"/>
            <a:ext cx="11582400" cy="4247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SDEU stands for Structure, Design Extensibility and User experience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14"/>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onstantia"/>
              <a:buNone/>
            </a:pPr>
            <a:r>
              <a:rPr b="1" i="0" lang="en-US" sz="3800" u="none" cap="none" strike="noStrike">
                <a:solidFill>
                  <a:schemeClr val="lt1"/>
                </a:solidFill>
                <a:latin typeface="Constantia"/>
                <a:ea typeface="Constantia"/>
                <a:cs typeface="Constantia"/>
                <a:sym typeface="Constantia"/>
              </a:rPr>
              <a:t>Agenda</a:t>
            </a:r>
            <a:endParaRPr/>
          </a:p>
        </p:txBody>
      </p:sp>
      <p:sp>
        <p:nvSpPr>
          <p:cNvPr id="260" name="Google Shape;260;p14"/>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Constantia"/>
                <a:ea typeface="Constantia"/>
                <a:cs typeface="Constantia"/>
                <a:sym typeface="Constantia"/>
              </a:rPr>
              <a:t>The Challenges of Automating “LEGACY” code.</a:t>
            </a:r>
            <a:endParaRPr/>
          </a:p>
          <a:p>
            <a:pPr indent="-228600" lvl="0" marL="228600" marR="0" rtl="0" algn="l">
              <a:lnSpc>
                <a:spcPct val="90000"/>
              </a:lnSpc>
              <a:spcBef>
                <a:spcPts val="1800"/>
              </a:spcBef>
              <a:spcAft>
                <a:spcPts val="0"/>
              </a:spcAft>
              <a:buClr>
                <a:schemeClr val="lt1"/>
              </a:buClr>
              <a:buSzPts val="2400"/>
              <a:buFont typeface="Arial"/>
              <a:buChar char="•"/>
            </a:pPr>
            <a:r>
              <a:rPr b="0" i="0" lang="en-US" sz="2400" u="none" cap="none" strike="noStrike">
                <a:solidFill>
                  <a:schemeClr val="lt1"/>
                </a:solidFill>
                <a:latin typeface="Constantia"/>
                <a:ea typeface="Constantia"/>
                <a:cs typeface="Constantia"/>
                <a:sym typeface="Constantia"/>
              </a:rPr>
              <a:t>Foundation for an Automation Framework.</a:t>
            </a:r>
            <a:endParaRPr/>
          </a:p>
          <a:p>
            <a:pPr indent="-228600" lvl="1" marL="457200" marR="0" rtl="0" algn="l">
              <a:lnSpc>
                <a:spcPct val="90000"/>
              </a:lnSpc>
              <a:spcBef>
                <a:spcPts val="1200"/>
              </a:spcBef>
              <a:spcAft>
                <a:spcPts val="0"/>
              </a:spcAft>
              <a:buClr>
                <a:schemeClr val="lt1"/>
              </a:buClr>
              <a:buSzPts val="2200"/>
              <a:buFont typeface="Arial"/>
              <a:buChar char="•"/>
            </a:pPr>
            <a:r>
              <a:rPr b="0" i="0" lang="en-US" sz="2200" u="none" cap="none" strike="noStrike">
                <a:solidFill>
                  <a:schemeClr val="lt1"/>
                </a:solidFill>
                <a:latin typeface="Constantia"/>
                <a:ea typeface="Constantia"/>
                <a:cs typeface="Constantia"/>
                <a:sym typeface="Constantia"/>
              </a:rPr>
              <a:t>Design</a:t>
            </a:r>
            <a:endParaRPr/>
          </a:p>
          <a:p>
            <a:pPr indent="-228600" lvl="1" marL="457200" marR="0" rtl="0" algn="l">
              <a:lnSpc>
                <a:spcPct val="90000"/>
              </a:lnSpc>
              <a:spcBef>
                <a:spcPts val="1200"/>
              </a:spcBef>
              <a:spcAft>
                <a:spcPts val="0"/>
              </a:spcAft>
              <a:buClr>
                <a:schemeClr val="lt1"/>
              </a:buClr>
              <a:buSzPts val="2200"/>
              <a:buFont typeface="Arial"/>
              <a:buChar char="•"/>
            </a:pPr>
            <a:r>
              <a:rPr b="0" i="0" lang="en-US" sz="2200" u="none" cap="none" strike="noStrike">
                <a:solidFill>
                  <a:schemeClr val="lt1"/>
                </a:solidFill>
                <a:latin typeface="Constantia"/>
                <a:ea typeface="Constantia"/>
                <a:cs typeface="Constantia"/>
                <a:sym typeface="Constantia"/>
              </a:rPr>
              <a:t>Structure</a:t>
            </a:r>
            <a:endParaRPr/>
          </a:p>
          <a:p>
            <a:pPr indent="-228600" lvl="1" marL="457200" marR="0" rtl="0" algn="l">
              <a:lnSpc>
                <a:spcPct val="90000"/>
              </a:lnSpc>
              <a:spcBef>
                <a:spcPts val="1200"/>
              </a:spcBef>
              <a:spcAft>
                <a:spcPts val="0"/>
              </a:spcAft>
              <a:buClr>
                <a:schemeClr val="lt1"/>
              </a:buClr>
              <a:buSzPts val="2200"/>
              <a:buFont typeface="Arial"/>
              <a:buChar char="•"/>
            </a:pPr>
            <a:r>
              <a:rPr b="0" i="0" lang="en-US" sz="2200" u="none" cap="none" strike="noStrike">
                <a:solidFill>
                  <a:schemeClr val="lt1"/>
                </a:solidFill>
                <a:latin typeface="Constantia"/>
                <a:ea typeface="Constantia"/>
                <a:cs typeface="Constantia"/>
                <a:sym typeface="Constantia"/>
              </a:rPr>
              <a:t>Extensibility</a:t>
            </a:r>
            <a:endParaRPr/>
          </a:p>
          <a:p>
            <a:pPr indent="-228600" lvl="1" marL="457200" marR="0" rtl="0" algn="l">
              <a:lnSpc>
                <a:spcPct val="90000"/>
              </a:lnSpc>
              <a:spcBef>
                <a:spcPts val="1200"/>
              </a:spcBef>
              <a:spcAft>
                <a:spcPts val="0"/>
              </a:spcAft>
              <a:buClr>
                <a:schemeClr val="lt1"/>
              </a:buClr>
              <a:buSzPts val="2200"/>
              <a:buFont typeface="Arial"/>
              <a:buChar char="•"/>
            </a:pPr>
            <a:r>
              <a:rPr b="0" i="0" lang="en-US" sz="2200" u="none" cap="none" strike="noStrike">
                <a:solidFill>
                  <a:schemeClr val="lt1"/>
                </a:solidFill>
                <a:latin typeface="Constantia"/>
                <a:ea typeface="Constantia"/>
                <a:cs typeface="Constantia"/>
                <a:sym typeface="Constantia"/>
              </a:rPr>
              <a:t>User Experience</a:t>
            </a:r>
            <a:endParaRPr/>
          </a:p>
          <a:p>
            <a:pPr indent="-228600" lvl="0" marL="228600" marR="0" rtl="0" algn="l">
              <a:lnSpc>
                <a:spcPct val="90000"/>
              </a:lnSpc>
              <a:spcBef>
                <a:spcPts val="1800"/>
              </a:spcBef>
              <a:spcAft>
                <a:spcPts val="0"/>
              </a:spcAft>
              <a:buClr>
                <a:schemeClr val="lt1"/>
              </a:buClr>
              <a:buSzPts val="2400"/>
              <a:buFont typeface="Arial"/>
              <a:buChar char="•"/>
            </a:pPr>
            <a:r>
              <a:rPr b="0" i="0" lang="en-US" sz="2400" u="none" cap="none" strike="noStrike">
                <a:solidFill>
                  <a:schemeClr val="lt1"/>
                </a:solidFill>
                <a:latin typeface="Constantia"/>
                <a:ea typeface="Constantia"/>
                <a:cs typeface="Constantia"/>
                <a:sym typeface="Constantia"/>
              </a:rPr>
              <a:t>How to apply SDEU</a:t>
            </a:r>
            <a:endParaRPr/>
          </a:p>
          <a:p>
            <a:pPr indent="0" lvl="1" marL="228600" marR="0" rtl="0" algn="l">
              <a:lnSpc>
                <a:spcPct val="90000"/>
              </a:lnSpc>
              <a:spcBef>
                <a:spcPts val="1200"/>
              </a:spcBef>
              <a:spcAft>
                <a:spcPts val="0"/>
              </a:spcAft>
              <a:buClr>
                <a:schemeClr val="lt1"/>
              </a:buClr>
              <a:buSzPts val="2200"/>
              <a:buFont typeface="Arial"/>
              <a:buNone/>
            </a:pPr>
            <a:r>
              <a:t/>
            </a:r>
            <a:endParaRPr b="0" i="0" sz="2200" u="none" cap="none" strike="noStrike">
              <a:solidFill>
                <a:schemeClr val="lt1"/>
              </a:solidFill>
              <a:latin typeface="Constantia"/>
              <a:ea typeface="Constantia"/>
              <a:cs typeface="Constantia"/>
              <a:sym typeface="Constantia"/>
            </a:endParaRPr>
          </a:p>
          <a:p>
            <a:pPr indent="-76200" lvl="0" marL="228600" marR="0" rtl="0" algn="l">
              <a:lnSpc>
                <a:spcPct val="90000"/>
              </a:lnSpc>
              <a:spcBef>
                <a:spcPts val="1800"/>
              </a:spcBef>
              <a:spcAft>
                <a:spcPts val="0"/>
              </a:spcAft>
              <a:buClr>
                <a:schemeClr val="lt1"/>
              </a:buClr>
              <a:buSzPts val="2400"/>
              <a:buFont typeface="Arial"/>
              <a:buNone/>
            </a:pPr>
            <a:r>
              <a:t/>
            </a:r>
            <a:endParaRPr b="0" i="0" sz="2400" u="none" cap="none" strike="noStrike">
              <a:solidFill>
                <a:schemeClr val="lt1"/>
              </a:solidFill>
              <a:latin typeface="Constantia"/>
              <a:ea typeface="Constantia"/>
              <a:cs typeface="Constantia"/>
              <a:sym typeface="Constantia"/>
            </a:endParaRPr>
          </a:p>
          <a:p>
            <a:pPr indent="-76200" lvl="0" marL="228600" marR="0" rtl="0" algn="l">
              <a:lnSpc>
                <a:spcPct val="90000"/>
              </a:lnSpc>
              <a:spcBef>
                <a:spcPts val="1800"/>
              </a:spcBef>
              <a:spcAft>
                <a:spcPts val="0"/>
              </a:spcAft>
              <a:buClr>
                <a:schemeClr val="lt1"/>
              </a:buClr>
              <a:buSzPts val="2400"/>
              <a:buFont typeface="Arial"/>
              <a:buNone/>
            </a:pPr>
            <a:r>
              <a:t/>
            </a:r>
            <a:endParaRPr b="0" i="0" sz="2400" u="none" cap="none" strike="noStrike">
              <a:solidFill>
                <a:schemeClr val="lt1"/>
              </a:solidFill>
              <a:latin typeface="Constantia"/>
              <a:ea typeface="Constantia"/>
              <a:cs typeface="Constantia"/>
              <a:sym typeface="Constantia"/>
            </a:endParaRPr>
          </a:p>
          <a:p>
            <a:pPr indent="-76200" lvl="0" marL="228600" marR="0" rtl="0" algn="l">
              <a:lnSpc>
                <a:spcPct val="90000"/>
              </a:lnSpc>
              <a:spcBef>
                <a:spcPts val="1800"/>
              </a:spcBef>
              <a:spcAft>
                <a:spcPts val="0"/>
              </a:spcAft>
              <a:buClr>
                <a:schemeClr val="lt1"/>
              </a:buClr>
              <a:buSzPts val="2400"/>
              <a:buFont typeface="Arial"/>
              <a:buNone/>
            </a:pPr>
            <a:r>
              <a:t/>
            </a:r>
            <a:endParaRPr b="0" i="0" sz="2400" u="none" cap="none" strike="noStrike">
              <a:solidFill>
                <a:schemeClr val="lt1"/>
              </a:solidFill>
              <a:latin typeface="Constantia"/>
              <a:ea typeface="Constantia"/>
              <a:cs typeface="Constantia"/>
              <a:sym typeface="Constantia"/>
            </a:endParaRPr>
          </a:p>
          <a:p>
            <a:pPr indent="-76200" lvl="0" marL="228600" marR="0" rtl="0" algn="l">
              <a:lnSpc>
                <a:spcPct val="90000"/>
              </a:lnSpc>
              <a:spcBef>
                <a:spcPts val="1800"/>
              </a:spcBef>
              <a:spcAft>
                <a:spcPts val="0"/>
              </a:spcAft>
              <a:buClr>
                <a:schemeClr val="lt1"/>
              </a:buClr>
              <a:buSzPts val="2400"/>
              <a:buFont typeface="Arial"/>
              <a:buNone/>
            </a:pPr>
            <a:r>
              <a:t/>
            </a:r>
            <a:endParaRPr b="0" i="0" sz="2400" u="none" cap="none" strike="noStrike">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p32"/>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99" name="Google Shape;499;p32"/>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00" name="Google Shape;500;p32"/>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501" name="Google Shape;501;p32"/>
          <p:cNvSpPr/>
          <p:nvPr/>
        </p:nvSpPr>
        <p:spPr>
          <a:xfrm>
            <a:off x="773732" y="444098"/>
            <a:ext cx="9612923" cy="698901"/>
          </a:xfrm>
          <a:prstGeom prst="roundRect">
            <a:avLst>
              <a:gd fmla="val 16667" name="adj"/>
            </a:avLst>
          </a:prstGeom>
          <a:solidFill>
            <a:srgbClr val="C35A0A"/>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600">
                <a:solidFill>
                  <a:schemeClr val="lt1"/>
                </a:solidFill>
                <a:latin typeface="Constantia"/>
                <a:ea typeface="Constantia"/>
                <a:cs typeface="Constantia"/>
                <a:sym typeface="Constantia"/>
              </a:rPr>
              <a:t>Identify the structure of the framework</a:t>
            </a:r>
            <a:endParaRPr sz="2600">
              <a:solidFill>
                <a:schemeClr val="lt1"/>
              </a:solidFill>
              <a:latin typeface="Constantia"/>
              <a:ea typeface="Constantia"/>
              <a:cs typeface="Constantia"/>
              <a:sym typeface="Constantia"/>
            </a:endParaRPr>
          </a:p>
        </p:txBody>
      </p:sp>
      <p:sp>
        <p:nvSpPr>
          <p:cNvPr id="502" name="Google Shape;502;p32"/>
          <p:cNvSpPr txBox="1"/>
          <p:nvPr/>
        </p:nvSpPr>
        <p:spPr>
          <a:xfrm>
            <a:off x="546336" y="1438055"/>
            <a:ext cx="11582400" cy="341632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Gather the infrastructure requirements to perform validation of your product.</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Design the framework for reusability. Make components for your framework that can be re-used everywhere. </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Identify your Continuous Integration (CI) pipeline and how to fit your automation to make Continuous Delivery (CD) of your product.</a:t>
            </a:r>
            <a:endParaRPr/>
          </a:p>
          <a:p>
            <a:pPr indent="-190500" lvl="0" marL="342900" marR="0" rtl="0" algn="l">
              <a:lnSpc>
                <a:spcPct val="90000"/>
              </a:lnSpc>
              <a:spcBef>
                <a:spcPts val="0"/>
              </a:spcBef>
              <a:spcAft>
                <a:spcPts val="0"/>
              </a:spcAft>
              <a:buClr>
                <a:schemeClr val="lt1"/>
              </a:buClr>
              <a:buSzPts val="2400"/>
              <a:buFont typeface="Arial"/>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Define an integration mechanism to allow automation engineers to seamlessly automate their product.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33"/>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08" name="Google Shape;508;p33"/>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09" name="Google Shape;509;p33"/>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510" name="Google Shape;510;p33"/>
          <p:cNvSpPr txBox="1"/>
          <p:nvPr/>
        </p:nvSpPr>
        <p:spPr>
          <a:xfrm>
            <a:off x="546336" y="1438055"/>
            <a:ext cx="11582400" cy="275152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Never combine the automation framework with product test cases. The framework needs to be agnostic of the product to maximize reusability.</a:t>
            </a:r>
            <a:endParaRPr/>
          </a:p>
          <a:p>
            <a:pPr indent="-190500" lvl="0" marL="342900" marR="0" rtl="0" algn="l">
              <a:lnSpc>
                <a:spcPct val="90000"/>
              </a:lnSpc>
              <a:spcBef>
                <a:spcPts val="0"/>
              </a:spcBef>
              <a:spcAft>
                <a:spcPts val="0"/>
              </a:spcAft>
              <a:buClr>
                <a:schemeClr val="lt1"/>
              </a:buClr>
              <a:buSzPts val="2400"/>
              <a:buFont typeface="Arial"/>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A product test case will entirely focus on the product, whereas the framework would abstract the complexity of management of underlying tools.</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Maintain versioning of the framework to facilitate addition of features and updating of tools as and when necessary.</a:t>
            </a:r>
            <a:endParaRPr/>
          </a:p>
        </p:txBody>
      </p:sp>
      <p:sp>
        <p:nvSpPr>
          <p:cNvPr id="511" name="Google Shape;511;p33"/>
          <p:cNvSpPr/>
          <p:nvPr/>
        </p:nvSpPr>
        <p:spPr>
          <a:xfrm>
            <a:off x="760412" y="457200"/>
            <a:ext cx="9612924" cy="762000"/>
          </a:xfrm>
          <a:prstGeom prst="roundRect">
            <a:avLst>
              <a:gd fmla="val 16667" name="adj"/>
            </a:avLst>
          </a:prstGeom>
          <a:solidFill>
            <a:srgbClr val="92D05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600">
                <a:solidFill>
                  <a:schemeClr val="lt1"/>
                </a:solidFill>
                <a:latin typeface="Constantia"/>
                <a:ea typeface="Constantia"/>
                <a:cs typeface="Constantia"/>
                <a:sym typeface="Constantia"/>
              </a:rPr>
              <a:t>Differentiate test cases from the framework itself</a:t>
            </a:r>
            <a:endParaRPr sz="26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34"/>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17" name="Google Shape;517;p34"/>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18" name="Google Shape;518;p34"/>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519" name="Google Shape;519;p34"/>
          <p:cNvSpPr txBox="1"/>
          <p:nvPr/>
        </p:nvSpPr>
        <p:spPr>
          <a:xfrm>
            <a:off x="546336" y="1438055"/>
            <a:ext cx="11582400" cy="1754326"/>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Sequential building process debug and release.</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Resolve dependency on different components. </a:t>
            </a:r>
            <a:endParaRPr/>
          </a:p>
          <a:p>
            <a:pPr indent="-190500" lvl="0" marL="342900" marR="0" rtl="0" algn="l">
              <a:lnSpc>
                <a:spcPct val="90000"/>
              </a:lnSpc>
              <a:spcBef>
                <a:spcPts val="0"/>
              </a:spcBef>
              <a:spcAft>
                <a:spcPts val="0"/>
              </a:spcAft>
              <a:buClr>
                <a:schemeClr val="lt1"/>
              </a:buClr>
              <a:buSzPts val="2400"/>
              <a:buFont typeface="Arial"/>
              <a:buNone/>
            </a:pPr>
            <a:r>
              <a:t/>
            </a:r>
            <a:endParaRPr sz="2400">
              <a:solidFill>
                <a:schemeClr val="lt1"/>
              </a:solidFill>
              <a:latin typeface="Constantia"/>
              <a:ea typeface="Constantia"/>
              <a:cs typeface="Constantia"/>
              <a:sym typeface="Constantia"/>
            </a:endParaRPr>
          </a:p>
          <a:p>
            <a:pPr indent="-190500" lvl="0" marL="342900" marR="0" rtl="0" algn="l">
              <a:lnSpc>
                <a:spcPct val="90000"/>
              </a:lnSpc>
              <a:spcBef>
                <a:spcPts val="0"/>
              </a:spcBef>
              <a:spcAft>
                <a:spcPts val="0"/>
              </a:spcAft>
              <a:buClr>
                <a:schemeClr val="lt1"/>
              </a:buClr>
              <a:buSzPts val="2400"/>
              <a:buFont typeface="Arial"/>
              <a:buNone/>
            </a:pPr>
            <a:r>
              <a:t/>
            </a:r>
            <a:endParaRPr sz="2400">
              <a:solidFill>
                <a:schemeClr val="lt1"/>
              </a:solidFill>
              <a:latin typeface="Constantia"/>
              <a:ea typeface="Constantia"/>
              <a:cs typeface="Constantia"/>
              <a:sym typeface="Constantia"/>
            </a:endParaRPr>
          </a:p>
        </p:txBody>
      </p:sp>
      <p:sp>
        <p:nvSpPr>
          <p:cNvPr id="520" name="Google Shape;520;p34"/>
          <p:cNvSpPr/>
          <p:nvPr/>
        </p:nvSpPr>
        <p:spPr>
          <a:xfrm>
            <a:off x="684212" y="457200"/>
            <a:ext cx="9612923" cy="600218"/>
          </a:xfrm>
          <a:prstGeom prst="roundRect">
            <a:avLst>
              <a:gd fmla="val 16667" name="adj"/>
            </a:avLst>
          </a:prstGeom>
          <a:solidFill>
            <a:srgbClr val="00B0F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600">
                <a:solidFill>
                  <a:schemeClr val="lt1"/>
                </a:solidFill>
                <a:latin typeface="Constantia"/>
                <a:ea typeface="Constantia"/>
                <a:cs typeface="Constantia"/>
                <a:sym typeface="Constantia"/>
              </a:rPr>
              <a:t>Optimizing build process</a:t>
            </a:r>
            <a:endParaRPr sz="26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pic>
        <p:nvPicPr>
          <p:cNvPr id="525" name="Google Shape;525;p35"/>
          <p:cNvPicPr preferRelativeResize="0"/>
          <p:nvPr/>
        </p:nvPicPr>
        <p:blipFill rotWithShape="1">
          <a:blip r:embed="rId3">
            <a:alphaModFix/>
          </a:blip>
          <a:srcRect b="0" l="0" r="0" t="0"/>
          <a:stretch/>
        </p:blipFill>
        <p:spPr>
          <a:xfrm>
            <a:off x="2055812" y="1547432"/>
            <a:ext cx="6400800" cy="5005768"/>
          </a:xfrm>
          <a:prstGeom prst="rect">
            <a:avLst/>
          </a:prstGeom>
          <a:noFill/>
          <a:ln>
            <a:noFill/>
          </a:ln>
        </p:spPr>
      </p:pic>
      <p:sp>
        <p:nvSpPr>
          <p:cNvPr id="526" name="Google Shape;526;p35"/>
          <p:cNvSpPr/>
          <p:nvPr/>
        </p:nvSpPr>
        <p:spPr>
          <a:xfrm>
            <a:off x="546336" y="533400"/>
            <a:ext cx="9612923" cy="600218"/>
          </a:xfrm>
          <a:prstGeom prst="roundRect">
            <a:avLst>
              <a:gd fmla="val 16667" name="adj"/>
            </a:avLst>
          </a:prstGeom>
          <a:solidFill>
            <a:srgbClr val="CAD64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600">
                <a:solidFill>
                  <a:schemeClr val="lt1"/>
                </a:solidFill>
                <a:latin typeface="Constantia"/>
                <a:ea typeface="Constantia"/>
                <a:cs typeface="Constantia"/>
                <a:sym typeface="Constantia"/>
              </a:rPr>
              <a:t>Segregating white box, grey box and black box testable code base</a:t>
            </a:r>
            <a:endParaRPr sz="26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36"/>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32" name="Google Shape;532;p36"/>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33" name="Google Shape;533;p36"/>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534" name="Google Shape;534;p36"/>
          <p:cNvSpPr txBox="1"/>
          <p:nvPr/>
        </p:nvSpPr>
        <p:spPr>
          <a:xfrm>
            <a:off x="546336" y="1438055"/>
            <a:ext cx="11582400" cy="275152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Identify areas of code like utilities or helper modules that can be unit tested independently of the product’s core business logic.</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The business logic should be gray box tested.</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400"/>
              <a:buFont typeface="Arial"/>
              <a:buChar char="•"/>
            </a:pPr>
            <a:r>
              <a:rPr lang="en-US" sz="2400">
                <a:solidFill>
                  <a:schemeClr val="lt1"/>
                </a:solidFill>
                <a:latin typeface="Constantia"/>
                <a:ea typeface="Constantia"/>
                <a:cs typeface="Constantia"/>
                <a:sym typeface="Constantia"/>
              </a:rPr>
              <a:t>The end-to-end system verifications tests, or integration tests of our product from deployment to uninstallation falls under black box testing.</a:t>
            </a:r>
            <a:endParaRPr/>
          </a:p>
          <a:p>
            <a:pPr indent="-190500" lvl="0" marL="342900" marR="0" rtl="0" algn="l">
              <a:lnSpc>
                <a:spcPct val="90000"/>
              </a:lnSpc>
              <a:spcBef>
                <a:spcPts val="0"/>
              </a:spcBef>
              <a:spcAft>
                <a:spcPts val="0"/>
              </a:spcAft>
              <a:buClr>
                <a:schemeClr val="lt1"/>
              </a:buClr>
              <a:buSzPts val="2400"/>
              <a:buFont typeface="Arial"/>
              <a:buNone/>
            </a:pPr>
            <a:r>
              <a:t/>
            </a:r>
            <a:endParaRPr sz="24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37"/>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40" name="Google Shape;540;p37"/>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41" name="Google Shape;541;p37"/>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542" name="Google Shape;542;p37"/>
          <p:cNvSpPr/>
          <p:nvPr/>
        </p:nvSpPr>
        <p:spPr>
          <a:xfrm>
            <a:off x="684212" y="334679"/>
            <a:ext cx="9612923" cy="600218"/>
          </a:xfrm>
          <a:prstGeom prst="roundRect">
            <a:avLst>
              <a:gd fmla="val 16667" name="adj"/>
            </a:avLst>
          </a:prstGeom>
          <a:solidFill>
            <a:srgbClr val="823C07"/>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600">
                <a:solidFill>
                  <a:schemeClr val="lt1"/>
                </a:solidFill>
                <a:latin typeface="Constantia"/>
                <a:ea typeface="Constantia"/>
                <a:cs typeface="Constantia"/>
                <a:sym typeface="Constantia"/>
              </a:rPr>
              <a:t>Keep Unit Tests simple</a:t>
            </a:r>
            <a:endParaRPr sz="2600">
              <a:solidFill>
                <a:schemeClr val="lt1"/>
              </a:solidFill>
              <a:latin typeface="Constantia"/>
              <a:ea typeface="Constantia"/>
              <a:cs typeface="Constantia"/>
              <a:sym typeface="Constantia"/>
            </a:endParaRPr>
          </a:p>
        </p:txBody>
      </p:sp>
      <p:pic>
        <p:nvPicPr>
          <p:cNvPr id="543" name="Google Shape;543;p37"/>
          <p:cNvPicPr preferRelativeResize="0"/>
          <p:nvPr/>
        </p:nvPicPr>
        <p:blipFill rotWithShape="1">
          <a:blip r:embed="rId3">
            <a:alphaModFix/>
          </a:blip>
          <a:srcRect b="0" l="0" r="0" t="0"/>
          <a:stretch/>
        </p:blipFill>
        <p:spPr>
          <a:xfrm>
            <a:off x="990600" y="1199299"/>
            <a:ext cx="9286875" cy="505266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7" name="Shape 547"/>
        <p:cNvGrpSpPr/>
        <p:nvPr/>
      </p:nvGrpSpPr>
      <p:grpSpPr>
        <a:xfrm>
          <a:off x="0" y="0"/>
          <a:ext cx="0" cy="0"/>
          <a:chOff x="0" y="0"/>
          <a:chExt cx="0" cy="0"/>
        </a:xfrm>
      </p:grpSpPr>
      <p:sp>
        <p:nvSpPr>
          <p:cNvPr id="548" name="Google Shape;548;p38"/>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49" name="Google Shape;549;p38"/>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50" name="Google Shape;550;p38"/>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551" name="Google Shape;551;p38"/>
          <p:cNvSpPr/>
          <p:nvPr/>
        </p:nvSpPr>
        <p:spPr>
          <a:xfrm>
            <a:off x="546336" y="479396"/>
            <a:ext cx="9612923" cy="600218"/>
          </a:xfrm>
          <a:prstGeom prst="roundRect">
            <a:avLst>
              <a:gd fmla="val 16667" name="adj"/>
            </a:avLst>
          </a:prstGeom>
          <a:solidFill>
            <a:srgbClr val="FFC00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600">
                <a:solidFill>
                  <a:schemeClr val="lt1"/>
                </a:solidFill>
                <a:latin typeface="Constantia"/>
                <a:ea typeface="Constantia"/>
                <a:cs typeface="Constantia"/>
                <a:sym typeface="Constantia"/>
              </a:rPr>
              <a:t>Identify tools for grey box and black box testing</a:t>
            </a:r>
            <a:endParaRPr sz="2600">
              <a:solidFill>
                <a:schemeClr val="lt1"/>
              </a:solidFill>
              <a:latin typeface="Constantia"/>
              <a:ea typeface="Constantia"/>
              <a:cs typeface="Constantia"/>
              <a:sym typeface="Constantia"/>
            </a:endParaRPr>
          </a:p>
        </p:txBody>
      </p:sp>
      <p:pic>
        <p:nvPicPr>
          <p:cNvPr id="552" name="Google Shape;552;p38"/>
          <p:cNvPicPr preferRelativeResize="0"/>
          <p:nvPr/>
        </p:nvPicPr>
        <p:blipFill rotWithShape="1">
          <a:blip r:embed="rId3">
            <a:alphaModFix/>
          </a:blip>
          <a:srcRect b="0" l="0" r="0" t="0"/>
          <a:stretch/>
        </p:blipFill>
        <p:spPr>
          <a:xfrm>
            <a:off x="990601" y="3265512"/>
            <a:ext cx="8609012" cy="2994181"/>
          </a:xfrm>
          <a:prstGeom prst="rect">
            <a:avLst/>
          </a:prstGeom>
          <a:noFill/>
          <a:ln>
            <a:noFill/>
          </a:ln>
        </p:spPr>
      </p:pic>
      <p:sp>
        <p:nvSpPr>
          <p:cNvPr id="553" name="Google Shape;553;p38"/>
          <p:cNvSpPr txBox="1"/>
          <p:nvPr/>
        </p:nvSpPr>
        <p:spPr>
          <a:xfrm>
            <a:off x="990600" y="1295400"/>
            <a:ext cx="8609012" cy="175432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onstantia"/>
                <a:ea typeface="Constantia"/>
                <a:cs typeface="Constantia"/>
                <a:sym typeface="Constantia"/>
              </a:rPr>
              <a:t>A single tool or script might never solve automation efforts for all features. The design of our automation framework should be accommodating in including different tools and provide a seamless switch between different tools and help in configuring them.</a:t>
            </a:r>
            <a:endParaRPr sz="24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Google Shape;558;p39"/>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59" name="Google Shape;559;p39"/>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60" name="Google Shape;560;p39"/>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561" name="Google Shape;561;p39"/>
          <p:cNvSpPr/>
          <p:nvPr/>
        </p:nvSpPr>
        <p:spPr>
          <a:xfrm>
            <a:off x="684212" y="532052"/>
            <a:ext cx="9612923" cy="600218"/>
          </a:xfrm>
          <a:prstGeom prst="roundRect">
            <a:avLst>
              <a:gd fmla="val 16667" name="adj"/>
            </a:avLst>
          </a:prstGeom>
          <a:solidFill>
            <a:srgbClr val="8D9622"/>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600">
                <a:solidFill>
                  <a:schemeClr val="lt1"/>
                </a:solidFill>
                <a:latin typeface="Constantia"/>
                <a:ea typeface="Constantia"/>
                <a:cs typeface="Constantia"/>
                <a:sym typeface="Constantia"/>
              </a:rPr>
              <a:t>Defining pipelines for components and features of the product</a:t>
            </a:r>
            <a:endParaRPr sz="2600">
              <a:solidFill>
                <a:schemeClr val="lt1"/>
              </a:solidFill>
              <a:latin typeface="Constantia"/>
              <a:ea typeface="Constantia"/>
              <a:cs typeface="Constantia"/>
              <a:sym typeface="Constantia"/>
            </a:endParaRPr>
          </a:p>
        </p:txBody>
      </p:sp>
      <p:pic>
        <p:nvPicPr>
          <p:cNvPr id="562" name="Google Shape;562;p39"/>
          <p:cNvPicPr preferRelativeResize="0"/>
          <p:nvPr/>
        </p:nvPicPr>
        <p:blipFill rotWithShape="1">
          <a:blip r:embed="rId3">
            <a:alphaModFix/>
          </a:blip>
          <a:srcRect b="0" l="0" r="0" t="0"/>
          <a:stretch/>
        </p:blipFill>
        <p:spPr>
          <a:xfrm>
            <a:off x="1598612" y="1447800"/>
            <a:ext cx="9261276" cy="487814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sp>
        <p:nvSpPr>
          <p:cNvPr id="567" name="Google Shape;567;p40"/>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68" name="Google Shape;568;p40"/>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69" name="Google Shape;569;p40"/>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570" name="Google Shape;570;p40"/>
          <p:cNvSpPr/>
          <p:nvPr/>
        </p:nvSpPr>
        <p:spPr>
          <a:xfrm>
            <a:off x="684212" y="334679"/>
            <a:ext cx="9612923" cy="600218"/>
          </a:xfrm>
          <a:prstGeom prst="roundRect">
            <a:avLst>
              <a:gd fmla="val 16667" name="adj"/>
            </a:avLst>
          </a:prstGeom>
          <a:solidFill>
            <a:srgbClr val="7030A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800">
                <a:solidFill>
                  <a:schemeClr val="lt1"/>
                </a:solidFill>
                <a:latin typeface="Constantia"/>
                <a:ea typeface="Constantia"/>
                <a:cs typeface="Constantia"/>
                <a:sym typeface="Constantia"/>
              </a:rPr>
              <a:t>Defining end-to-end automation pipeline</a:t>
            </a:r>
            <a:endParaRPr sz="3800">
              <a:solidFill>
                <a:schemeClr val="lt1"/>
              </a:solidFill>
              <a:latin typeface="Constantia"/>
              <a:ea typeface="Constantia"/>
              <a:cs typeface="Constantia"/>
              <a:sym typeface="Constantia"/>
            </a:endParaRPr>
          </a:p>
        </p:txBody>
      </p:sp>
      <p:pic>
        <p:nvPicPr>
          <p:cNvPr id="571" name="Google Shape;571;p40"/>
          <p:cNvPicPr preferRelativeResize="0"/>
          <p:nvPr/>
        </p:nvPicPr>
        <p:blipFill rotWithShape="1">
          <a:blip r:embed="rId3">
            <a:alphaModFix/>
          </a:blip>
          <a:srcRect b="0" l="0" r="0" t="0"/>
          <a:stretch/>
        </p:blipFill>
        <p:spPr>
          <a:xfrm>
            <a:off x="990600" y="1106168"/>
            <a:ext cx="9144000" cy="5410200"/>
          </a:xfrm>
          <a:prstGeom prst="rect">
            <a:avLst/>
          </a:prstGeom>
          <a:noFill/>
          <a:ln>
            <a:noFill/>
          </a:ln>
        </p:spPr>
      </p:pic>
      <p:sp>
        <p:nvSpPr>
          <p:cNvPr id="572" name="Google Shape;572;p40"/>
          <p:cNvSpPr/>
          <p:nvPr/>
        </p:nvSpPr>
        <p:spPr>
          <a:xfrm>
            <a:off x="2894012" y="1640078"/>
            <a:ext cx="228600" cy="184404"/>
          </a:xfrm>
          <a:prstGeom prst="ellipse">
            <a:avLst/>
          </a:prstGeom>
          <a:solidFill>
            <a:srgbClr val="FF000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Google Shape;577;p41"/>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78" name="Google Shape;578;p41"/>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79" name="Google Shape;579;p41"/>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580" name="Google Shape;580;p41"/>
          <p:cNvSpPr/>
          <p:nvPr/>
        </p:nvSpPr>
        <p:spPr>
          <a:xfrm>
            <a:off x="773732" y="1215798"/>
            <a:ext cx="9612923" cy="536802"/>
          </a:xfrm>
          <a:prstGeom prst="roundRect">
            <a:avLst>
              <a:gd fmla="val 16667" name="adj"/>
            </a:avLst>
          </a:prstGeom>
          <a:solidFill>
            <a:srgbClr val="C35A0A"/>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Identify the structure of the framework</a:t>
            </a:r>
            <a:endParaRPr sz="1800">
              <a:solidFill>
                <a:schemeClr val="lt1"/>
              </a:solidFill>
              <a:latin typeface="Constantia"/>
              <a:ea typeface="Constantia"/>
              <a:cs typeface="Constantia"/>
              <a:sym typeface="Constantia"/>
            </a:endParaRPr>
          </a:p>
        </p:txBody>
      </p:sp>
      <p:sp>
        <p:nvSpPr>
          <p:cNvPr id="581" name="Google Shape;581;p41"/>
          <p:cNvSpPr/>
          <p:nvPr/>
        </p:nvSpPr>
        <p:spPr>
          <a:xfrm>
            <a:off x="757167" y="1835337"/>
            <a:ext cx="9612924" cy="526863"/>
          </a:xfrm>
          <a:prstGeom prst="roundRect">
            <a:avLst>
              <a:gd fmla="val 16667" name="adj"/>
            </a:avLst>
          </a:prstGeom>
          <a:solidFill>
            <a:srgbClr val="92D05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Differentiate test cases from the framework itself</a:t>
            </a:r>
            <a:endParaRPr sz="1800">
              <a:solidFill>
                <a:schemeClr val="lt1"/>
              </a:solidFill>
              <a:latin typeface="Constantia"/>
              <a:ea typeface="Constantia"/>
              <a:cs typeface="Constantia"/>
              <a:sym typeface="Constantia"/>
            </a:endParaRPr>
          </a:p>
        </p:txBody>
      </p:sp>
      <p:sp>
        <p:nvSpPr>
          <p:cNvPr id="582" name="Google Shape;582;p41"/>
          <p:cNvSpPr/>
          <p:nvPr/>
        </p:nvSpPr>
        <p:spPr>
          <a:xfrm>
            <a:off x="745640" y="2447782"/>
            <a:ext cx="9612923" cy="600218"/>
          </a:xfrm>
          <a:prstGeom prst="roundRect">
            <a:avLst>
              <a:gd fmla="val 16667" name="adj"/>
            </a:avLst>
          </a:prstGeom>
          <a:solidFill>
            <a:srgbClr val="00B0F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Optimizing build process</a:t>
            </a:r>
            <a:endParaRPr sz="1800">
              <a:solidFill>
                <a:schemeClr val="lt1"/>
              </a:solidFill>
              <a:latin typeface="Constantia"/>
              <a:ea typeface="Constantia"/>
              <a:cs typeface="Constantia"/>
              <a:sym typeface="Constantia"/>
            </a:endParaRPr>
          </a:p>
        </p:txBody>
      </p:sp>
      <p:sp>
        <p:nvSpPr>
          <p:cNvPr id="583" name="Google Shape;583;p41"/>
          <p:cNvSpPr/>
          <p:nvPr/>
        </p:nvSpPr>
        <p:spPr>
          <a:xfrm>
            <a:off x="745639" y="3133582"/>
            <a:ext cx="9612923" cy="600218"/>
          </a:xfrm>
          <a:prstGeom prst="roundRect">
            <a:avLst>
              <a:gd fmla="val 16667" name="adj"/>
            </a:avLst>
          </a:prstGeom>
          <a:solidFill>
            <a:srgbClr val="CAD64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Segregating white box, grey box and black box testable code base</a:t>
            </a:r>
            <a:endParaRPr sz="1800">
              <a:solidFill>
                <a:schemeClr val="lt1"/>
              </a:solidFill>
              <a:latin typeface="Constantia"/>
              <a:ea typeface="Constantia"/>
              <a:cs typeface="Constantia"/>
              <a:sym typeface="Constantia"/>
            </a:endParaRPr>
          </a:p>
        </p:txBody>
      </p:sp>
      <p:sp>
        <p:nvSpPr>
          <p:cNvPr id="584" name="Google Shape;584;p41"/>
          <p:cNvSpPr/>
          <p:nvPr/>
        </p:nvSpPr>
        <p:spPr>
          <a:xfrm>
            <a:off x="757167" y="3819382"/>
            <a:ext cx="9612923" cy="600218"/>
          </a:xfrm>
          <a:prstGeom prst="roundRect">
            <a:avLst>
              <a:gd fmla="val 16667" name="adj"/>
            </a:avLst>
          </a:prstGeom>
          <a:solidFill>
            <a:srgbClr val="823C07"/>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Keep Unit Tests simple</a:t>
            </a:r>
            <a:endParaRPr sz="1800">
              <a:solidFill>
                <a:schemeClr val="lt1"/>
              </a:solidFill>
              <a:latin typeface="Constantia"/>
              <a:ea typeface="Constantia"/>
              <a:cs typeface="Constantia"/>
              <a:sym typeface="Constantia"/>
            </a:endParaRPr>
          </a:p>
        </p:txBody>
      </p:sp>
      <p:sp>
        <p:nvSpPr>
          <p:cNvPr id="585" name="Google Shape;585;p41"/>
          <p:cNvSpPr/>
          <p:nvPr/>
        </p:nvSpPr>
        <p:spPr>
          <a:xfrm>
            <a:off x="745638" y="4505182"/>
            <a:ext cx="9612923" cy="600218"/>
          </a:xfrm>
          <a:prstGeom prst="roundRect">
            <a:avLst>
              <a:gd fmla="val 16667" name="adj"/>
            </a:avLst>
          </a:prstGeom>
          <a:solidFill>
            <a:srgbClr val="FFC00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Identify tools for grey box and black box testing</a:t>
            </a:r>
            <a:endParaRPr sz="1800">
              <a:solidFill>
                <a:schemeClr val="lt1"/>
              </a:solidFill>
              <a:latin typeface="Constantia"/>
              <a:ea typeface="Constantia"/>
              <a:cs typeface="Constantia"/>
              <a:sym typeface="Constantia"/>
            </a:endParaRPr>
          </a:p>
        </p:txBody>
      </p:sp>
      <p:sp>
        <p:nvSpPr>
          <p:cNvPr id="586" name="Google Shape;586;p41"/>
          <p:cNvSpPr/>
          <p:nvPr/>
        </p:nvSpPr>
        <p:spPr>
          <a:xfrm>
            <a:off x="750676" y="5190982"/>
            <a:ext cx="9612923" cy="600218"/>
          </a:xfrm>
          <a:prstGeom prst="roundRect">
            <a:avLst>
              <a:gd fmla="val 16667" name="adj"/>
            </a:avLst>
          </a:prstGeom>
          <a:solidFill>
            <a:srgbClr val="8D9622"/>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Defining pipelines for components and features of the product</a:t>
            </a:r>
            <a:endParaRPr sz="1800">
              <a:solidFill>
                <a:schemeClr val="lt1"/>
              </a:solidFill>
              <a:latin typeface="Constantia"/>
              <a:ea typeface="Constantia"/>
              <a:cs typeface="Constantia"/>
              <a:sym typeface="Constantia"/>
            </a:endParaRPr>
          </a:p>
        </p:txBody>
      </p:sp>
      <p:sp>
        <p:nvSpPr>
          <p:cNvPr id="587" name="Google Shape;587;p41"/>
          <p:cNvSpPr/>
          <p:nvPr/>
        </p:nvSpPr>
        <p:spPr>
          <a:xfrm>
            <a:off x="757166" y="5877710"/>
            <a:ext cx="9612923" cy="523090"/>
          </a:xfrm>
          <a:prstGeom prst="roundRect">
            <a:avLst>
              <a:gd fmla="val 16667" name="adj"/>
            </a:avLst>
          </a:prstGeom>
          <a:solidFill>
            <a:srgbClr val="7030A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Defining end-to-end automation pipeline</a:t>
            </a:r>
            <a:endParaRPr sz="1800">
              <a:solidFill>
                <a:schemeClr val="lt1"/>
              </a:solidFill>
              <a:latin typeface="Constantia"/>
              <a:ea typeface="Constantia"/>
              <a:cs typeface="Constantia"/>
              <a:sym typeface="Constantia"/>
            </a:endParaRPr>
          </a:p>
        </p:txBody>
      </p:sp>
      <p:sp>
        <p:nvSpPr>
          <p:cNvPr id="588" name="Google Shape;588;p41"/>
          <p:cNvSpPr/>
          <p:nvPr/>
        </p:nvSpPr>
        <p:spPr>
          <a:xfrm>
            <a:off x="684212" y="334679"/>
            <a:ext cx="9612923" cy="600218"/>
          </a:xfrm>
          <a:prstGeom prst="roundRect">
            <a:avLst>
              <a:gd fmla="val 16667" name="adj"/>
            </a:avLst>
          </a:prstGeom>
          <a:solidFill>
            <a:srgbClr val="7030A0"/>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Constantia"/>
                <a:ea typeface="Constantia"/>
                <a:cs typeface="Constantia"/>
                <a:sym typeface="Constantia"/>
              </a:rPr>
              <a:t>SDEU in non-server technologies</a:t>
            </a:r>
            <a:endParaRPr sz="3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15"/>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onstantia"/>
              <a:buNone/>
            </a:pPr>
            <a:r>
              <a:rPr b="1" i="0" lang="en-US" sz="3800" u="none" cap="none" strike="noStrike">
                <a:solidFill>
                  <a:schemeClr val="lt1"/>
                </a:solidFill>
                <a:latin typeface="Constantia"/>
                <a:ea typeface="Constantia"/>
                <a:cs typeface="Constantia"/>
                <a:sym typeface="Constantia"/>
              </a:rPr>
              <a:t>Introduction</a:t>
            </a:r>
            <a:endParaRPr b="1" i="0" sz="3800" u="none" cap="none" strike="noStrike">
              <a:solidFill>
                <a:schemeClr val="lt1"/>
              </a:solidFill>
              <a:latin typeface="Calibri"/>
              <a:ea typeface="Calibri"/>
              <a:cs typeface="Calibri"/>
              <a:sym typeface="Calibri"/>
            </a:endParaRPr>
          </a:p>
        </p:txBody>
      </p:sp>
      <p:sp>
        <p:nvSpPr>
          <p:cNvPr id="267" name="Google Shape;267;p15"/>
          <p:cNvSpPr txBox="1"/>
          <p:nvPr>
            <p:ph idx="1" type="body"/>
          </p:nvPr>
        </p:nvSpPr>
        <p:spPr>
          <a:xfrm>
            <a:off x="1522412" y="1828800"/>
            <a:ext cx="9144000" cy="44958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lt1"/>
              </a:buClr>
              <a:buSzPts val="2220"/>
              <a:buFont typeface="Arial"/>
              <a:buNone/>
            </a:pPr>
            <a:r>
              <a:rPr b="0" i="0" lang="en-US" sz="2220" u="none" cap="none" strike="noStrike">
                <a:solidFill>
                  <a:schemeClr val="lt1"/>
                </a:solidFill>
                <a:latin typeface="Constantia"/>
                <a:ea typeface="Constantia"/>
                <a:cs typeface="Constantia"/>
                <a:sym typeface="Constantia"/>
              </a:rPr>
              <a:t>Over several years, automation has taken center stage in the domain of Software Quality as it drives faster delivery with highest quality confidence. </a:t>
            </a:r>
            <a:endParaRPr/>
          </a:p>
          <a:p>
            <a:pPr indent="0" lvl="0" marL="0" marR="0" rtl="0" algn="l">
              <a:lnSpc>
                <a:spcPct val="70000"/>
              </a:lnSpc>
              <a:spcBef>
                <a:spcPts val="1800"/>
              </a:spcBef>
              <a:spcAft>
                <a:spcPts val="0"/>
              </a:spcAft>
              <a:buClr>
                <a:schemeClr val="lt1"/>
              </a:buClr>
              <a:buSzPts val="2220"/>
              <a:buFont typeface="Arial"/>
              <a:buNone/>
            </a:pPr>
            <a:r>
              <a:rPr b="0" i="0" lang="en-US" sz="2220" u="none" cap="none" strike="noStrike">
                <a:solidFill>
                  <a:schemeClr val="lt1"/>
                </a:solidFill>
                <a:latin typeface="Constantia"/>
                <a:ea typeface="Constantia"/>
                <a:cs typeface="Constantia"/>
                <a:sym typeface="Constantia"/>
              </a:rPr>
              <a:t>Our team works on a native application that is deployed on tens of millions of machines worldwide. Frequent release commitments, new features and the agile process, stresses our need to increasingly speed up our validation process and our use of automation.</a:t>
            </a:r>
            <a:endParaRPr/>
          </a:p>
          <a:p>
            <a:pPr indent="0" lvl="0" marL="0" marR="0" rtl="0" algn="l">
              <a:lnSpc>
                <a:spcPct val="70000"/>
              </a:lnSpc>
              <a:spcBef>
                <a:spcPts val="1800"/>
              </a:spcBef>
              <a:spcAft>
                <a:spcPts val="0"/>
              </a:spcAft>
              <a:buClr>
                <a:schemeClr val="lt1"/>
              </a:buClr>
              <a:buSzPts val="2220"/>
              <a:buFont typeface="Arial"/>
              <a:buNone/>
            </a:pPr>
            <a:r>
              <a:rPr b="0" i="0" lang="en-US" sz="2220" u="none" cap="none" strike="noStrike">
                <a:solidFill>
                  <a:schemeClr val="lt1"/>
                </a:solidFill>
                <a:latin typeface="Constantia"/>
                <a:ea typeface="Constantia"/>
                <a:cs typeface="Constantia"/>
                <a:sym typeface="Constantia"/>
              </a:rPr>
              <a:t>Over the course of the past decade, we developed couple of frameworks focused on features, services, or just simply automating our test suites. This worked well in the short-term but was unable to scale with our validation processes, which grew with every feature and release.</a:t>
            </a:r>
            <a:endParaRPr/>
          </a:p>
          <a:p>
            <a:pPr indent="0" lvl="0" marL="0" marR="0" rtl="0" algn="l">
              <a:lnSpc>
                <a:spcPct val="70000"/>
              </a:lnSpc>
              <a:spcBef>
                <a:spcPts val="1800"/>
              </a:spcBef>
              <a:spcAft>
                <a:spcPts val="0"/>
              </a:spcAft>
              <a:buClr>
                <a:schemeClr val="lt1"/>
              </a:buClr>
              <a:buSzPts val="2220"/>
              <a:buFont typeface="Arial"/>
              <a:buNone/>
            </a:pPr>
            <a:r>
              <a:rPr b="0" i="0" lang="en-US" sz="2220" u="none" cap="none" strike="noStrike">
                <a:solidFill>
                  <a:schemeClr val="lt1"/>
                </a:solidFill>
                <a:latin typeface="Constantia"/>
                <a:ea typeface="Constantia"/>
                <a:cs typeface="Constantia"/>
                <a:sym typeface="Constantia"/>
              </a:rPr>
              <a:t>This Presentation will highlight some of our pitfalls and how we overcame them by structuring our automation suite, segregating design, test suites, and considering the user experience in adding new test cases and extending the framework itself.</a:t>
            </a:r>
            <a:endParaRPr/>
          </a:p>
        </p:txBody>
      </p:sp>
      <p:sp>
        <p:nvSpPr>
          <p:cNvPr id="268" name="Google Shape;268;p15"/>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69" name="Google Shape;269;p15"/>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70" name="Google Shape;270;p15"/>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sp>
        <p:nvSpPr>
          <p:cNvPr id="593" name="Google Shape;593;p42"/>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Reference</a:t>
            </a:r>
            <a:endParaRPr/>
          </a:p>
        </p:txBody>
      </p:sp>
      <p:sp>
        <p:nvSpPr>
          <p:cNvPr id="594" name="Google Shape;594;p42"/>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95" name="Google Shape;595;p42"/>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96" name="Google Shape;596;p42"/>
          <p:cNvSpPr txBox="1"/>
          <p:nvPr/>
        </p:nvSpPr>
        <p:spPr>
          <a:xfrm>
            <a:off x="227012" y="1075943"/>
            <a:ext cx="11582400" cy="19574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Constantia"/>
                <a:ea typeface="Constantia"/>
                <a:cs typeface="Constantia"/>
                <a:sym typeface="Constantia"/>
              </a:rPr>
              <a:t>Arvind Srinivasa Babu</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1800" u="sng">
                <a:solidFill>
                  <a:schemeClr val="hlink"/>
                </a:solidFill>
                <a:latin typeface="Constantia"/>
                <a:ea typeface="Constantia"/>
                <a:cs typeface="Constantia"/>
                <a:sym typeface="Constantia"/>
                <a:hlinkClick r:id="rId3"/>
              </a:rPr>
              <a:t>linkedin.com/in/arvindsbabu</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Abhishek Sharma</a:t>
            </a:r>
            <a:endParaRPr/>
          </a:p>
          <a:p>
            <a:pPr indent="0" lvl="0" marL="0" marR="0" rtl="0" algn="l">
              <a:lnSpc>
                <a:spcPct val="90000"/>
              </a:lnSpc>
              <a:spcBef>
                <a:spcPts val="0"/>
              </a:spcBef>
              <a:spcAft>
                <a:spcPts val="0"/>
              </a:spcAft>
              <a:buNone/>
            </a:pPr>
            <a:r>
              <a:rPr lang="en-US" sz="1800" u="sng">
                <a:solidFill>
                  <a:schemeClr val="hlink"/>
                </a:solidFill>
                <a:latin typeface="Constantia"/>
                <a:ea typeface="Constantia"/>
                <a:cs typeface="Constantia"/>
                <a:sym typeface="Constantia"/>
                <a:hlinkClick r:id="rId4"/>
              </a:rPr>
              <a:t>linkedin.com/in/abhishek-sharma-b2082711</a:t>
            </a:r>
            <a:endParaRPr sz="1800" u="sng">
              <a:solidFill>
                <a:schemeClr val="lt1"/>
              </a:solidFill>
              <a:latin typeface="Constantia"/>
              <a:ea typeface="Constantia"/>
              <a:cs typeface="Constantia"/>
              <a:sym typeface="Constantia"/>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p:txBody>
      </p:sp>
      <p:sp>
        <p:nvSpPr>
          <p:cNvPr id="597" name="Google Shape;597;p42"/>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16"/>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onstantia"/>
              <a:buNone/>
            </a:pPr>
            <a:r>
              <a:rPr b="1" i="0" lang="en-US" sz="3800" u="none" cap="none" strike="noStrike">
                <a:solidFill>
                  <a:schemeClr val="lt1"/>
                </a:solidFill>
                <a:latin typeface="Constantia"/>
                <a:ea typeface="Constantia"/>
                <a:cs typeface="Constantia"/>
                <a:sym typeface="Constantia"/>
              </a:rPr>
              <a:t>What is automation ? </a:t>
            </a:r>
            <a:endParaRPr b="1" i="0" sz="3800" u="none" cap="none" strike="noStrike">
              <a:solidFill>
                <a:schemeClr val="lt1"/>
              </a:solidFill>
              <a:latin typeface="Calibri"/>
              <a:ea typeface="Calibri"/>
              <a:cs typeface="Calibri"/>
              <a:sym typeface="Calibri"/>
            </a:endParaRPr>
          </a:p>
        </p:txBody>
      </p:sp>
      <p:sp>
        <p:nvSpPr>
          <p:cNvPr id="277" name="Google Shape;277;p16"/>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Constantia"/>
                <a:ea typeface="Constantia"/>
                <a:cs typeface="Constantia"/>
                <a:sym typeface="Constantia"/>
              </a:rPr>
              <a:t>Automation[1] is the task of repeatedly performing a set of actions without any manual intervention. Automated testing is the principle in which the validation of software modules is performed automatically as new code changes are introduced in the software. </a:t>
            </a:r>
            <a:endParaRPr/>
          </a:p>
          <a:p>
            <a:pPr indent="0" lvl="0" marL="0" marR="0" rtl="0" algn="l">
              <a:lnSpc>
                <a:spcPct val="90000"/>
              </a:lnSpc>
              <a:spcBef>
                <a:spcPts val="1800"/>
              </a:spcBef>
              <a:spcAft>
                <a:spcPts val="0"/>
              </a:spcAft>
              <a:buClr>
                <a:schemeClr val="lt1"/>
              </a:buClr>
              <a:buSzPts val="2400"/>
              <a:buFont typeface="Arial"/>
              <a:buNone/>
            </a:pPr>
            <a:r>
              <a:t/>
            </a:r>
            <a:endParaRPr b="0" i="0" sz="2400" u="none" cap="none" strike="noStrike">
              <a:solidFill>
                <a:schemeClr val="lt1"/>
              </a:solidFill>
              <a:latin typeface="Constantia"/>
              <a:ea typeface="Constantia"/>
              <a:cs typeface="Constantia"/>
              <a:sym typeface="Constantia"/>
            </a:endParaRPr>
          </a:p>
          <a:p>
            <a:pPr indent="0" lvl="0" marL="0" marR="0" rtl="0" algn="l">
              <a:lnSpc>
                <a:spcPct val="90000"/>
              </a:lnSpc>
              <a:spcBef>
                <a:spcPts val="1800"/>
              </a:spcBef>
              <a:spcAft>
                <a:spcPts val="0"/>
              </a:spcAft>
              <a:buClr>
                <a:schemeClr val="lt1"/>
              </a:buClr>
              <a:buSzPts val="2400"/>
              <a:buFont typeface="Arial"/>
              <a:buNone/>
            </a:pPr>
            <a:r>
              <a:t/>
            </a:r>
            <a:endParaRPr b="0" i="0" sz="2400" u="none" cap="none" strike="noStrike">
              <a:solidFill>
                <a:schemeClr val="lt1"/>
              </a:solidFill>
              <a:latin typeface="Constantia"/>
              <a:ea typeface="Constantia"/>
              <a:cs typeface="Constantia"/>
              <a:sym typeface="Constantia"/>
            </a:endParaRPr>
          </a:p>
          <a:p>
            <a:pPr indent="0" lvl="0" marL="0" marR="0" rtl="0" algn="l">
              <a:lnSpc>
                <a:spcPct val="90000"/>
              </a:lnSpc>
              <a:spcBef>
                <a:spcPts val="1800"/>
              </a:spcBef>
              <a:spcAft>
                <a:spcPts val="0"/>
              </a:spcAft>
              <a:buClr>
                <a:schemeClr val="lt1"/>
              </a:buClr>
              <a:buSzPts val="2400"/>
              <a:buFont typeface="Arial"/>
              <a:buNone/>
            </a:pPr>
            <a:r>
              <a:t/>
            </a:r>
            <a:endParaRPr b="0" i="0" sz="2400" u="none" cap="none" strike="noStrike">
              <a:solidFill>
                <a:schemeClr val="lt1"/>
              </a:solidFill>
              <a:latin typeface="Constantia"/>
              <a:ea typeface="Constantia"/>
              <a:cs typeface="Constantia"/>
              <a:sym typeface="Constantia"/>
            </a:endParaRPr>
          </a:p>
          <a:p>
            <a:pPr indent="0" lvl="0" marL="0" marR="0" rtl="0" algn="l">
              <a:lnSpc>
                <a:spcPct val="90000"/>
              </a:lnSpc>
              <a:spcBef>
                <a:spcPts val="1800"/>
              </a:spcBef>
              <a:spcAft>
                <a:spcPts val="0"/>
              </a:spcAft>
              <a:buClr>
                <a:schemeClr val="lt1"/>
              </a:buClr>
              <a:buSzPts val="2400"/>
              <a:buFont typeface="Arial"/>
              <a:buNone/>
            </a:pPr>
            <a:r>
              <a:t/>
            </a:r>
            <a:endParaRPr b="0" i="0" sz="2400" u="none" cap="none" strike="noStrike">
              <a:solidFill>
                <a:schemeClr val="lt1"/>
              </a:solidFill>
              <a:latin typeface="Constantia"/>
              <a:ea typeface="Constantia"/>
              <a:cs typeface="Constantia"/>
              <a:sym typeface="Constantia"/>
            </a:endParaRPr>
          </a:p>
          <a:p>
            <a:pPr indent="0" lvl="0" marL="0" marR="0" rtl="0" algn="l">
              <a:lnSpc>
                <a:spcPct val="90000"/>
              </a:lnSpc>
              <a:spcBef>
                <a:spcPts val="1800"/>
              </a:spcBef>
              <a:spcAft>
                <a:spcPts val="0"/>
              </a:spcAft>
              <a:buClr>
                <a:schemeClr val="lt1"/>
              </a:buClr>
              <a:buSzPts val="800"/>
              <a:buFont typeface="Arial"/>
              <a:buNone/>
            </a:pPr>
            <a:r>
              <a:rPr b="0" i="0" lang="en-US" sz="800" u="none" cap="none" strike="noStrike">
                <a:solidFill>
                  <a:schemeClr val="lt1"/>
                </a:solidFill>
                <a:latin typeface="Constantia"/>
                <a:ea typeface="Constantia"/>
                <a:cs typeface="Constantia"/>
                <a:sym typeface="Constantia"/>
              </a:rPr>
              <a:t>1. Test Automation : https://en.wikipedia.org/wiki/Test_automation</a:t>
            </a:r>
            <a:endParaRPr/>
          </a:p>
          <a:p>
            <a:pPr indent="0" lvl="0" marL="0" marR="0" rtl="0" algn="l">
              <a:lnSpc>
                <a:spcPct val="90000"/>
              </a:lnSpc>
              <a:spcBef>
                <a:spcPts val="1800"/>
              </a:spcBef>
              <a:spcAft>
                <a:spcPts val="0"/>
              </a:spcAft>
              <a:buClr>
                <a:schemeClr val="lt1"/>
              </a:buClr>
              <a:buSzPts val="2400"/>
              <a:buFont typeface="Arial"/>
              <a:buNone/>
            </a:pPr>
            <a:r>
              <a:t/>
            </a:r>
            <a:endParaRPr b="0" i="0" sz="2400" u="none" cap="none" strike="noStrike">
              <a:solidFill>
                <a:schemeClr val="lt1"/>
              </a:solidFill>
              <a:latin typeface="Constantia"/>
              <a:ea typeface="Constantia"/>
              <a:cs typeface="Constantia"/>
              <a:sym typeface="Constantia"/>
            </a:endParaRPr>
          </a:p>
          <a:p>
            <a:pPr indent="0" lvl="0" marL="0" marR="0" rtl="0" algn="l">
              <a:lnSpc>
                <a:spcPct val="90000"/>
              </a:lnSpc>
              <a:spcBef>
                <a:spcPts val="1800"/>
              </a:spcBef>
              <a:spcAft>
                <a:spcPts val="0"/>
              </a:spcAft>
              <a:buClr>
                <a:schemeClr val="lt1"/>
              </a:buClr>
              <a:buSzPts val="2400"/>
              <a:buFont typeface="Arial"/>
              <a:buNone/>
            </a:pPr>
            <a:r>
              <a:t/>
            </a:r>
            <a:endParaRPr b="0" i="0" sz="2400" u="none" cap="none" strike="noStrike">
              <a:solidFill>
                <a:schemeClr val="lt1"/>
              </a:solidFill>
              <a:latin typeface="Constantia"/>
              <a:ea typeface="Constantia"/>
              <a:cs typeface="Constantia"/>
              <a:sym typeface="Constantia"/>
            </a:endParaRPr>
          </a:p>
        </p:txBody>
      </p:sp>
      <p:sp>
        <p:nvSpPr>
          <p:cNvPr id="278" name="Google Shape;278;p16"/>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79" name="Google Shape;279;p16"/>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80" name="Google Shape;280;p16"/>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17"/>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onstantia"/>
              <a:buNone/>
            </a:pPr>
            <a:r>
              <a:rPr b="1" i="0" lang="en-US" sz="3800" u="none" cap="none" strike="noStrike">
                <a:solidFill>
                  <a:schemeClr val="lt1"/>
                </a:solidFill>
                <a:latin typeface="Constantia"/>
                <a:ea typeface="Constantia"/>
                <a:cs typeface="Constantia"/>
                <a:sym typeface="Constantia"/>
              </a:rPr>
              <a:t>The Challenges of Automating “LEGACY” code</a:t>
            </a:r>
            <a:endParaRPr b="1" i="0" sz="3800" u="none" cap="none" strike="noStrike">
              <a:solidFill>
                <a:schemeClr val="lt1"/>
              </a:solidFill>
              <a:latin typeface="Calibri"/>
              <a:ea typeface="Calibri"/>
              <a:cs typeface="Calibri"/>
              <a:sym typeface="Calibri"/>
            </a:endParaRPr>
          </a:p>
        </p:txBody>
      </p:sp>
      <p:sp>
        <p:nvSpPr>
          <p:cNvPr id="287" name="Google Shape;287;p17"/>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Constantia"/>
                <a:ea typeface="Constantia"/>
                <a:cs typeface="Constantia"/>
                <a:sym typeface="Constantia"/>
              </a:rPr>
              <a:t>Tools</a:t>
            </a:r>
            <a:endParaRPr/>
          </a:p>
          <a:p>
            <a:pPr indent="-228600" lvl="0" marL="228600" marR="0" rtl="0" algn="l">
              <a:lnSpc>
                <a:spcPct val="90000"/>
              </a:lnSpc>
              <a:spcBef>
                <a:spcPts val="1800"/>
              </a:spcBef>
              <a:spcAft>
                <a:spcPts val="0"/>
              </a:spcAft>
              <a:buClr>
                <a:schemeClr val="lt1"/>
              </a:buClr>
              <a:buSzPts val="2400"/>
              <a:buFont typeface="Arial"/>
              <a:buChar char="•"/>
            </a:pPr>
            <a:r>
              <a:rPr b="0" i="0" lang="en-US" sz="2400" u="none" cap="none" strike="noStrike">
                <a:solidFill>
                  <a:schemeClr val="lt1"/>
                </a:solidFill>
                <a:latin typeface="Constantia"/>
                <a:ea typeface="Constantia"/>
                <a:cs typeface="Constantia"/>
                <a:sym typeface="Constantia"/>
              </a:rPr>
              <a:t>Automation Development</a:t>
            </a:r>
            <a:endParaRPr/>
          </a:p>
          <a:p>
            <a:pPr indent="-228600" lvl="0" marL="228600" marR="0" rtl="0" algn="l">
              <a:lnSpc>
                <a:spcPct val="90000"/>
              </a:lnSpc>
              <a:spcBef>
                <a:spcPts val="1800"/>
              </a:spcBef>
              <a:spcAft>
                <a:spcPts val="0"/>
              </a:spcAft>
              <a:buClr>
                <a:schemeClr val="lt1"/>
              </a:buClr>
              <a:buSzPts val="2400"/>
              <a:buFont typeface="Arial"/>
              <a:buChar char="•"/>
            </a:pPr>
            <a:r>
              <a:rPr b="0" i="0" lang="en-US" sz="2400" u="none" cap="none" strike="noStrike">
                <a:solidFill>
                  <a:schemeClr val="lt1"/>
                </a:solidFill>
                <a:latin typeface="Constantia"/>
                <a:ea typeface="Constantia"/>
                <a:cs typeface="Constantia"/>
                <a:sym typeface="Constantia"/>
              </a:rPr>
              <a:t>Design</a:t>
            </a:r>
            <a:endParaRPr/>
          </a:p>
          <a:p>
            <a:pPr indent="-228600" lvl="0" marL="228600" marR="0" rtl="0" algn="l">
              <a:lnSpc>
                <a:spcPct val="90000"/>
              </a:lnSpc>
              <a:spcBef>
                <a:spcPts val="1800"/>
              </a:spcBef>
              <a:spcAft>
                <a:spcPts val="0"/>
              </a:spcAft>
              <a:buClr>
                <a:schemeClr val="lt1"/>
              </a:buClr>
              <a:buSzPts val="2400"/>
              <a:buFont typeface="Arial"/>
              <a:buChar char="•"/>
            </a:pPr>
            <a:r>
              <a:rPr b="0" i="0" lang="en-US" sz="2400" u="none" cap="none" strike="noStrike">
                <a:solidFill>
                  <a:schemeClr val="lt1"/>
                </a:solidFill>
                <a:latin typeface="Constantia"/>
                <a:ea typeface="Constantia"/>
                <a:cs typeface="Constantia"/>
                <a:sym typeface="Constantia"/>
              </a:rPr>
              <a:t>Code Structure</a:t>
            </a:r>
            <a:endParaRPr/>
          </a:p>
          <a:p>
            <a:pPr indent="-228600" lvl="0" marL="228600" marR="0" rtl="0" algn="l">
              <a:lnSpc>
                <a:spcPct val="90000"/>
              </a:lnSpc>
              <a:spcBef>
                <a:spcPts val="1800"/>
              </a:spcBef>
              <a:spcAft>
                <a:spcPts val="0"/>
              </a:spcAft>
              <a:buClr>
                <a:schemeClr val="lt1"/>
              </a:buClr>
              <a:buSzPts val="2400"/>
              <a:buFont typeface="Arial"/>
              <a:buChar char="•"/>
            </a:pPr>
            <a:r>
              <a:rPr b="0" i="0" lang="en-US" sz="2400" u="none" cap="none" strike="noStrike">
                <a:solidFill>
                  <a:schemeClr val="lt1"/>
                </a:solidFill>
                <a:latin typeface="Constantia"/>
                <a:ea typeface="Constantia"/>
                <a:cs typeface="Constantia"/>
                <a:sym typeface="Constantia"/>
              </a:rPr>
              <a:t>Software Builds</a:t>
            </a:r>
            <a:endParaRPr/>
          </a:p>
          <a:p>
            <a:pPr indent="-228600" lvl="0" marL="228600" marR="0" rtl="0" algn="l">
              <a:lnSpc>
                <a:spcPct val="90000"/>
              </a:lnSpc>
              <a:spcBef>
                <a:spcPts val="1800"/>
              </a:spcBef>
              <a:spcAft>
                <a:spcPts val="0"/>
              </a:spcAft>
              <a:buClr>
                <a:schemeClr val="lt1"/>
              </a:buClr>
              <a:buSzPts val="2400"/>
              <a:buFont typeface="Arial"/>
              <a:buChar char="•"/>
            </a:pPr>
            <a:r>
              <a:rPr b="0" i="0" lang="en-US" sz="2400" u="none" cap="none" strike="noStrike">
                <a:solidFill>
                  <a:schemeClr val="lt1"/>
                </a:solidFill>
                <a:latin typeface="Constantia"/>
                <a:ea typeface="Constantia"/>
                <a:cs typeface="Constantia"/>
                <a:sym typeface="Constantia"/>
              </a:rPr>
              <a:t>Backwards compatibility</a:t>
            </a:r>
            <a:endParaRPr b="0" i="0" sz="2400" u="none" cap="none" strike="noStrike">
              <a:solidFill>
                <a:schemeClr val="lt1"/>
              </a:solidFill>
              <a:latin typeface="Calibri"/>
              <a:ea typeface="Calibri"/>
              <a:cs typeface="Calibri"/>
              <a:sym typeface="Calibri"/>
            </a:endParaRPr>
          </a:p>
        </p:txBody>
      </p:sp>
      <p:sp>
        <p:nvSpPr>
          <p:cNvPr id="288" name="Google Shape;288;p17"/>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89" name="Google Shape;289;p17"/>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90" name="Google Shape;290;p17"/>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18"/>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96" name="Google Shape;296;p18"/>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97" name="Google Shape;297;p18"/>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298" name="Google Shape;298;p18"/>
          <p:cNvSpPr txBox="1"/>
          <p:nvPr>
            <p:ph type="title"/>
          </p:nvPr>
        </p:nvSpPr>
        <p:spPr>
          <a:xfrm>
            <a:off x="1169624" y="1379485"/>
            <a:ext cx="8610600" cy="841279"/>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onstantia"/>
              <a:buNone/>
            </a:pPr>
            <a:r>
              <a:rPr b="1" i="0" lang="en-US" sz="3800" u="none" cap="none" strike="noStrike">
                <a:solidFill>
                  <a:schemeClr val="lt1"/>
                </a:solidFill>
                <a:latin typeface="Constantia"/>
                <a:ea typeface="Constantia"/>
                <a:cs typeface="Constantia"/>
                <a:sym typeface="Constantia"/>
              </a:rPr>
              <a:t>Tools</a:t>
            </a:r>
            <a:endParaRPr b="1" i="0" sz="3800" u="none" cap="none" strike="noStrike">
              <a:solidFill>
                <a:schemeClr val="lt1"/>
              </a:solidFill>
              <a:latin typeface="Calibri"/>
              <a:ea typeface="Calibri"/>
              <a:cs typeface="Calibri"/>
              <a:sym typeface="Calibri"/>
            </a:endParaRPr>
          </a:p>
        </p:txBody>
      </p:sp>
      <p:sp>
        <p:nvSpPr>
          <p:cNvPr id="299" name="Google Shape;299;p18"/>
          <p:cNvSpPr txBox="1"/>
          <p:nvPr/>
        </p:nvSpPr>
        <p:spPr>
          <a:xfrm>
            <a:off x="760412" y="1219200"/>
            <a:ext cx="9906000" cy="480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t/>
            </a:r>
            <a:endParaRPr sz="2400">
              <a:solidFill>
                <a:schemeClr val="lt1"/>
              </a:solidFill>
              <a:latin typeface="Calibri"/>
              <a:ea typeface="Calibri"/>
              <a:cs typeface="Calibri"/>
              <a:sym typeface="Calibri"/>
            </a:endParaRPr>
          </a:p>
        </p:txBody>
      </p:sp>
      <p:pic>
        <p:nvPicPr>
          <p:cNvPr descr="A picture containing clipart&#10;&#10;Description generated with very high confidence" id="300" name="Google Shape;300;p18"/>
          <p:cNvPicPr preferRelativeResize="0"/>
          <p:nvPr/>
        </p:nvPicPr>
        <p:blipFill rotWithShape="1">
          <a:blip r:embed="rId3">
            <a:alphaModFix/>
          </a:blip>
          <a:srcRect b="0" l="0" r="0" t="0"/>
          <a:stretch/>
        </p:blipFill>
        <p:spPr>
          <a:xfrm>
            <a:off x="6918327" y="5763259"/>
            <a:ext cx="1666875" cy="609600"/>
          </a:xfrm>
          <a:prstGeom prst="rect">
            <a:avLst/>
          </a:prstGeom>
          <a:noFill/>
          <a:ln>
            <a:noFill/>
          </a:ln>
        </p:spPr>
      </p:pic>
      <p:pic>
        <p:nvPicPr>
          <p:cNvPr id="301" name="Google Shape;301;p18"/>
          <p:cNvPicPr preferRelativeResize="0"/>
          <p:nvPr/>
        </p:nvPicPr>
        <p:blipFill rotWithShape="1">
          <a:blip r:embed="rId4">
            <a:alphaModFix/>
          </a:blip>
          <a:srcRect b="0" l="0" r="0" t="0"/>
          <a:stretch/>
        </p:blipFill>
        <p:spPr>
          <a:xfrm>
            <a:off x="608012" y="4631288"/>
            <a:ext cx="3333750" cy="685800"/>
          </a:xfrm>
          <a:prstGeom prst="rect">
            <a:avLst/>
          </a:prstGeom>
          <a:noFill/>
          <a:ln>
            <a:noFill/>
          </a:ln>
        </p:spPr>
      </p:pic>
      <p:pic>
        <p:nvPicPr>
          <p:cNvPr id="302" name="Google Shape;302;p18"/>
          <p:cNvPicPr preferRelativeResize="0"/>
          <p:nvPr/>
        </p:nvPicPr>
        <p:blipFill rotWithShape="1">
          <a:blip r:embed="rId5">
            <a:alphaModFix/>
          </a:blip>
          <a:srcRect b="0" l="0" r="0" t="0"/>
          <a:stretch/>
        </p:blipFill>
        <p:spPr>
          <a:xfrm>
            <a:off x="3555149" y="3799622"/>
            <a:ext cx="1695450" cy="714375"/>
          </a:xfrm>
          <a:prstGeom prst="rect">
            <a:avLst/>
          </a:prstGeom>
          <a:noFill/>
          <a:ln>
            <a:noFill/>
          </a:ln>
        </p:spPr>
      </p:pic>
      <p:pic>
        <p:nvPicPr>
          <p:cNvPr descr="A picture containing clipart&#10;&#10;Description generated with very high confidence" id="303" name="Google Shape;303;p18"/>
          <p:cNvPicPr preferRelativeResize="0"/>
          <p:nvPr/>
        </p:nvPicPr>
        <p:blipFill rotWithShape="1">
          <a:blip r:embed="rId6">
            <a:alphaModFix/>
          </a:blip>
          <a:srcRect b="0" l="0" r="0" t="0"/>
          <a:stretch/>
        </p:blipFill>
        <p:spPr>
          <a:xfrm>
            <a:off x="1479550" y="5582284"/>
            <a:ext cx="2152650" cy="762000"/>
          </a:xfrm>
          <a:prstGeom prst="rect">
            <a:avLst/>
          </a:prstGeom>
          <a:noFill/>
          <a:ln>
            <a:noFill/>
          </a:ln>
        </p:spPr>
      </p:pic>
      <p:pic>
        <p:nvPicPr>
          <p:cNvPr descr="A drawing of a face&#10;&#10;Description generated with high confidence" id="304" name="Google Shape;304;p18"/>
          <p:cNvPicPr preferRelativeResize="0"/>
          <p:nvPr/>
        </p:nvPicPr>
        <p:blipFill rotWithShape="1">
          <a:blip r:embed="rId7">
            <a:alphaModFix/>
          </a:blip>
          <a:srcRect b="0" l="0" r="0" t="0"/>
          <a:stretch/>
        </p:blipFill>
        <p:spPr>
          <a:xfrm>
            <a:off x="7335892" y="4391103"/>
            <a:ext cx="1249310" cy="1218378"/>
          </a:xfrm>
          <a:prstGeom prst="rect">
            <a:avLst/>
          </a:prstGeom>
          <a:noFill/>
          <a:ln>
            <a:noFill/>
          </a:ln>
        </p:spPr>
      </p:pic>
      <p:pic>
        <p:nvPicPr>
          <p:cNvPr descr="A close up of a sign&#10;&#10;Description generated with high confidence" id="305" name="Google Shape;305;p18"/>
          <p:cNvPicPr preferRelativeResize="0"/>
          <p:nvPr/>
        </p:nvPicPr>
        <p:blipFill rotWithShape="1">
          <a:blip r:embed="rId8">
            <a:alphaModFix/>
          </a:blip>
          <a:srcRect b="0" l="0" r="0" t="0"/>
          <a:stretch/>
        </p:blipFill>
        <p:spPr>
          <a:xfrm>
            <a:off x="10500395" y="3892970"/>
            <a:ext cx="1028700" cy="1143000"/>
          </a:xfrm>
          <a:prstGeom prst="rect">
            <a:avLst/>
          </a:prstGeom>
          <a:noFill/>
          <a:ln>
            <a:noFill/>
          </a:ln>
        </p:spPr>
      </p:pic>
      <p:pic>
        <p:nvPicPr>
          <p:cNvPr descr="A picture containing clipart&#10;&#10;Description generated with very high confidence" id="306" name="Google Shape;306;p18"/>
          <p:cNvPicPr preferRelativeResize="0"/>
          <p:nvPr/>
        </p:nvPicPr>
        <p:blipFill rotWithShape="1">
          <a:blip r:embed="rId9">
            <a:alphaModFix/>
          </a:blip>
          <a:srcRect b="0" l="0" r="0" t="0"/>
          <a:stretch/>
        </p:blipFill>
        <p:spPr>
          <a:xfrm>
            <a:off x="4046539" y="5553709"/>
            <a:ext cx="2276475" cy="819150"/>
          </a:xfrm>
          <a:prstGeom prst="rect">
            <a:avLst/>
          </a:prstGeom>
          <a:noFill/>
          <a:ln>
            <a:noFill/>
          </a:ln>
        </p:spPr>
      </p:pic>
      <p:pic>
        <p:nvPicPr>
          <p:cNvPr id="307" name="Google Shape;307;p18"/>
          <p:cNvPicPr preferRelativeResize="0"/>
          <p:nvPr/>
        </p:nvPicPr>
        <p:blipFill rotWithShape="1">
          <a:blip r:embed="rId10">
            <a:alphaModFix/>
          </a:blip>
          <a:srcRect b="0" l="0" r="0" t="0"/>
          <a:stretch/>
        </p:blipFill>
        <p:spPr>
          <a:xfrm>
            <a:off x="7896535" y="3369541"/>
            <a:ext cx="2314575" cy="847725"/>
          </a:xfrm>
          <a:prstGeom prst="rect">
            <a:avLst/>
          </a:prstGeom>
          <a:noFill/>
          <a:ln>
            <a:noFill/>
          </a:ln>
        </p:spPr>
      </p:pic>
      <p:pic>
        <p:nvPicPr>
          <p:cNvPr descr="A close up of a logo&#10;&#10;Description generated with high confidence" id="308" name="Google Shape;308;p18"/>
          <p:cNvPicPr preferRelativeResize="0"/>
          <p:nvPr/>
        </p:nvPicPr>
        <p:blipFill rotWithShape="1">
          <a:blip r:embed="rId11">
            <a:alphaModFix/>
          </a:blip>
          <a:srcRect b="0" l="0" r="0" t="0"/>
          <a:stretch/>
        </p:blipFill>
        <p:spPr>
          <a:xfrm>
            <a:off x="9156946" y="4541750"/>
            <a:ext cx="685800" cy="685800"/>
          </a:xfrm>
          <a:prstGeom prst="rect">
            <a:avLst/>
          </a:prstGeom>
          <a:noFill/>
          <a:ln>
            <a:noFill/>
          </a:ln>
        </p:spPr>
      </p:pic>
      <p:pic>
        <p:nvPicPr>
          <p:cNvPr descr="A screenshot of a cell phone&#10;&#10;Description generated with high confidence" id="309" name="Google Shape;309;p18"/>
          <p:cNvPicPr preferRelativeResize="0"/>
          <p:nvPr/>
        </p:nvPicPr>
        <p:blipFill rotWithShape="1">
          <a:blip r:embed="rId12">
            <a:alphaModFix/>
          </a:blip>
          <a:srcRect b="0" l="0" r="0" t="0"/>
          <a:stretch/>
        </p:blipFill>
        <p:spPr>
          <a:xfrm>
            <a:off x="9146811" y="5445990"/>
            <a:ext cx="1343025" cy="971550"/>
          </a:xfrm>
          <a:prstGeom prst="rect">
            <a:avLst/>
          </a:prstGeom>
          <a:noFill/>
          <a:ln>
            <a:noFill/>
          </a:ln>
        </p:spPr>
      </p:pic>
      <p:pic>
        <p:nvPicPr>
          <p:cNvPr descr="A picture containing clipart&#10;&#10;Description generated with high confidence" id="310" name="Google Shape;310;p18"/>
          <p:cNvPicPr preferRelativeResize="0"/>
          <p:nvPr/>
        </p:nvPicPr>
        <p:blipFill rotWithShape="1">
          <a:blip r:embed="rId13">
            <a:alphaModFix/>
          </a:blip>
          <a:srcRect b="0" l="0" r="0" t="0"/>
          <a:stretch/>
        </p:blipFill>
        <p:spPr>
          <a:xfrm>
            <a:off x="8076354" y="2429357"/>
            <a:ext cx="685800" cy="685800"/>
          </a:xfrm>
          <a:prstGeom prst="rect">
            <a:avLst/>
          </a:prstGeom>
          <a:noFill/>
          <a:ln>
            <a:noFill/>
          </a:ln>
        </p:spPr>
      </p:pic>
      <p:pic>
        <p:nvPicPr>
          <p:cNvPr descr="A picture containing clipart&#10;&#10;Description generated with very high confidence" id="311" name="Google Shape;311;p18"/>
          <p:cNvPicPr preferRelativeResize="0"/>
          <p:nvPr/>
        </p:nvPicPr>
        <p:blipFill rotWithShape="1">
          <a:blip r:embed="rId14">
            <a:alphaModFix/>
          </a:blip>
          <a:srcRect b="0" l="0" r="0" t="0"/>
          <a:stretch/>
        </p:blipFill>
        <p:spPr>
          <a:xfrm>
            <a:off x="1357685" y="3843199"/>
            <a:ext cx="685800" cy="685800"/>
          </a:xfrm>
          <a:prstGeom prst="rect">
            <a:avLst/>
          </a:prstGeom>
          <a:noFill/>
          <a:ln>
            <a:noFill/>
          </a:ln>
        </p:spPr>
      </p:pic>
      <p:pic>
        <p:nvPicPr>
          <p:cNvPr descr="A picture containing clipart&#10;&#10;Description generated with very high confidence" id="312" name="Google Shape;312;p18"/>
          <p:cNvPicPr preferRelativeResize="0"/>
          <p:nvPr/>
        </p:nvPicPr>
        <p:blipFill rotWithShape="1">
          <a:blip r:embed="rId15">
            <a:alphaModFix/>
          </a:blip>
          <a:srcRect b="0" l="0" r="0" t="0"/>
          <a:stretch/>
        </p:blipFill>
        <p:spPr>
          <a:xfrm>
            <a:off x="2750894" y="3782916"/>
            <a:ext cx="685800" cy="685800"/>
          </a:xfrm>
          <a:prstGeom prst="rect">
            <a:avLst/>
          </a:prstGeom>
          <a:noFill/>
          <a:ln>
            <a:noFill/>
          </a:ln>
        </p:spPr>
      </p:pic>
      <p:pic>
        <p:nvPicPr>
          <p:cNvPr descr="A close up of a mask&#10;&#10;Description generated with high confidence" id="313" name="Google Shape;313;p18"/>
          <p:cNvPicPr preferRelativeResize="0"/>
          <p:nvPr/>
        </p:nvPicPr>
        <p:blipFill rotWithShape="1">
          <a:blip r:embed="rId16">
            <a:alphaModFix/>
          </a:blip>
          <a:srcRect b="0" l="0" r="0" t="0"/>
          <a:stretch/>
        </p:blipFill>
        <p:spPr>
          <a:xfrm>
            <a:off x="4948358" y="1708153"/>
            <a:ext cx="2340464" cy="2992118"/>
          </a:xfrm>
          <a:prstGeom prst="rect">
            <a:avLst/>
          </a:prstGeom>
          <a:noFill/>
          <a:ln>
            <a:noFill/>
          </a:ln>
        </p:spPr>
      </p:pic>
      <p:sp>
        <p:nvSpPr>
          <p:cNvPr id="314" name="Google Shape;314;p18"/>
          <p:cNvSpPr txBox="1"/>
          <p:nvPr/>
        </p:nvSpPr>
        <p:spPr>
          <a:xfrm>
            <a:off x="990600" y="209242"/>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onstantia"/>
              <a:buNone/>
            </a:pPr>
            <a:r>
              <a:rPr b="1" lang="en-US" sz="3800">
                <a:solidFill>
                  <a:schemeClr val="lt1"/>
                </a:solidFill>
                <a:latin typeface="Constantia"/>
                <a:ea typeface="Constantia"/>
                <a:cs typeface="Constantia"/>
                <a:sym typeface="Constantia"/>
              </a:rPr>
              <a:t>The Challenges of Automating “LEGACY” code</a:t>
            </a:r>
            <a:endParaRPr b="1" sz="3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19"/>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21" name="Google Shape;321;p19"/>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22" name="Google Shape;322;p19"/>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323" name="Google Shape;323;p19"/>
          <p:cNvSpPr txBox="1"/>
          <p:nvPr>
            <p:ph type="title"/>
          </p:nvPr>
        </p:nvSpPr>
        <p:spPr>
          <a:xfrm>
            <a:off x="1066800" y="1600200"/>
            <a:ext cx="8610600" cy="841279"/>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420"/>
              <a:buFont typeface="Constantia"/>
              <a:buNone/>
            </a:pPr>
            <a:r>
              <a:rPr b="1" i="0" lang="en-US" sz="3420" u="sng" cap="none" strike="noStrike">
                <a:solidFill>
                  <a:schemeClr val="lt1"/>
                </a:solidFill>
                <a:latin typeface="Constantia"/>
                <a:ea typeface="Constantia"/>
                <a:cs typeface="Constantia"/>
                <a:sym typeface="Constantia"/>
              </a:rPr>
              <a:t>Automation Development</a:t>
            </a:r>
            <a:br>
              <a:rPr b="1" i="0" lang="en-US" sz="3420" u="none" cap="none" strike="noStrike">
                <a:solidFill>
                  <a:schemeClr val="lt1"/>
                </a:solidFill>
                <a:latin typeface="Constantia"/>
                <a:ea typeface="Constantia"/>
                <a:cs typeface="Constantia"/>
                <a:sym typeface="Constantia"/>
              </a:rPr>
            </a:br>
            <a:endParaRPr b="1" i="0" sz="3420" u="none" cap="none" strike="noStrike">
              <a:solidFill>
                <a:schemeClr val="lt1"/>
              </a:solidFill>
              <a:latin typeface="Calibri"/>
              <a:ea typeface="Calibri"/>
              <a:cs typeface="Calibri"/>
              <a:sym typeface="Calibri"/>
            </a:endParaRPr>
          </a:p>
        </p:txBody>
      </p:sp>
      <p:sp>
        <p:nvSpPr>
          <p:cNvPr id="324" name="Google Shape;324;p19"/>
          <p:cNvSpPr txBox="1"/>
          <p:nvPr/>
        </p:nvSpPr>
        <p:spPr>
          <a:xfrm>
            <a:off x="1027112" y="121780"/>
            <a:ext cx="10134600" cy="1179129"/>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onstantia"/>
              <a:buNone/>
            </a:pPr>
            <a:r>
              <a:rPr b="1" lang="en-US" sz="3800">
                <a:solidFill>
                  <a:schemeClr val="lt1"/>
                </a:solidFill>
                <a:latin typeface="Constantia"/>
                <a:ea typeface="Constantia"/>
                <a:cs typeface="Constantia"/>
                <a:sym typeface="Constantia"/>
              </a:rPr>
              <a:t>The Challenges of Automating “LEGACY” code</a:t>
            </a:r>
            <a:endParaRPr b="1" sz="3800">
              <a:solidFill>
                <a:schemeClr val="lt1"/>
              </a:solidFill>
              <a:latin typeface="Calibri"/>
              <a:ea typeface="Calibri"/>
              <a:cs typeface="Calibri"/>
              <a:sym typeface="Calibri"/>
            </a:endParaRPr>
          </a:p>
        </p:txBody>
      </p:sp>
      <p:sp>
        <p:nvSpPr>
          <p:cNvPr id="325" name="Google Shape;325;p19"/>
          <p:cNvSpPr/>
          <p:nvPr/>
        </p:nvSpPr>
        <p:spPr>
          <a:xfrm>
            <a:off x="-3811588" y="242967"/>
            <a:ext cx="106680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1</a:t>
            </a:r>
            <a:endParaRPr/>
          </a:p>
        </p:txBody>
      </p:sp>
      <p:sp>
        <p:nvSpPr>
          <p:cNvPr id="326" name="Google Shape;326;p19"/>
          <p:cNvSpPr/>
          <p:nvPr/>
        </p:nvSpPr>
        <p:spPr>
          <a:xfrm>
            <a:off x="-3811588" y="-1884675"/>
            <a:ext cx="107621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5</a:t>
            </a:r>
            <a:endParaRPr/>
          </a:p>
        </p:txBody>
      </p:sp>
      <p:sp>
        <p:nvSpPr>
          <p:cNvPr id="327" name="Google Shape;327;p19"/>
          <p:cNvSpPr/>
          <p:nvPr/>
        </p:nvSpPr>
        <p:spPr>
          <a:xfrm>
            <a:off x="-3802178" y="-1323485"/>
            <a:ext cx="106680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4</a:t>
            </a:r>
            <a:endParaRPr/>
          </a:p>
        </p:txBody>
      </p:sp>
      <p:sp>
        <p:nvSpPr>
          <p:cNvPr id="328" name="Google Shape;328;p19"/>
          <p:cNvSpPr/>
          <p:nvPr/>
        </p:nvSpPr>
        <p:spPr>
          <a:xfrm>
            <a:off x="-3802178" y="-806159"/>
            <a:ext cx="106680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3</a:t>
            </a:r>
            <a:endParaRPr/>
          </a:p>
        </p:txBody>
      </p:sp>
      <p:sp>
        <p:nvSpPr>
          <p:cNvPr id="329" name="Google Shape;329;p19"/>
          <p:cNvSpPr/>
          <p:nvPr/>
        </p:nvSpPr>
        <p:spPr>
          <a:xfrm>
            <a:off x="-3811588" y="-281596"/>
            <a:ext cx="106680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2</a:t>
            </a:r>
            <a:endParaRPr/>
          </a:p>
        </p:txBody>
      </p:sp>
      <p:sp>
        <p:nvSpPr>
          <p:cNvPr id="330" name="Google Shape;330;p19"/>
          <p:cNvSpPr txBox="1"/>
          <p:nvPr/>
        </p:nvSpPr>
        <p:spPr>
          <a:xfrm>
            <a:off x="1095064" y="2075563"/>
            <a:ext cx="8229600" cy="108952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onstantia"/>
                <a:ea typeface="Constantia"/>
                <a:cs typeface="Constantia"/>
                <a:sym typeface="Constantia"/>
              </a:rPr>
              <a:t>No proper process and maintenance, Automation code become non-reusable to more modern features and cannot support legacy features</a:t>
            </a:r>
            <a:endParaRPr sz="2400">
              <a:solidFill>
                <a:schemeClr val="lt1"/>
              </a:solidFill>
              <a:latin typeface="Constantia"/>
              <a:ea typeface="Constantia"/>
              <a:cs typeface="Constantia"/>
              <a:sym typeface="Constantia"/>
            </a:endParaRPr>
          </a:p>
        </p:txBody>
      </p:sp>
      <p:sp>
        <p:nvSpPr>
          <p:cNvPr id="331" name="Google Shape;331;p19"/>
          <p:cNvSpPr/>
          <p:nvPr/>
        </p:nvSpPr>
        <p:spPr>
          <a:xfrm>
            <a:off x="-2516188" y="222642"/>
            <a:ext cx="106680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6</a:t>
            </a:r>
            <a:endParaRPr/>
          </a:p>
        </p:txBody>
      </p:sp>
      <p:sp>
        <p:nvSpPr>
          <p:cNvPr id="332" name="Google Shape;332;p19"/>
          <p:cNvSpPr/>
          <p:nvPr/>
        </p:nvSpPr>
        <p:spPr>
          <a:xfrm>
            <a:off x="-2516188" y="-1905000"/>
            <a:ext cx="107621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10</a:t>
            </a:r>
            <a:endParaRPr/>
          </a:p>
        </p:txBody>
      </p:sp>
      <p:sp>
        <p:nvSpPr>
          <p:cNvPr id="333" name="Google Shape;333;p19"/>
          <p:cNvSpPr/>
          <p:nvPr/>
        </p:nvSpPr>
        <p:spPr>
          <a:xfrm>
            <a:off x="-2506778" y="-1343810"/>
            <a:ext cx="106680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9</a:t>
            </a:r>
            <a:endParaRPr/>
          </a:p>
        </p:txBody>
      </p:sp>
      <p:sp>
        <p:nvSpPr>
          <p:cNvPr id="334" name="Google Shape;334;p19"/>
          <p:cNvSpPr/>
          <p:nvPr/>
        </p:nvSpPr>
        <p:spPr>
          <a:xfrm>
            <a:off x="-2506778" y="-826484"/>
            <a:ext cx="106680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8</a:t>
            </a:r>
            <a:endParaRPr/>
          </a:p>
        </p:txBody>
      </p:sp>
      <p:sp>
        <p:nvSpPr>
          <p:cNvPr id="335" name="Google Shape;335;p19"/>
          <p:cNvSpPr/>
          <p:nvPr/>
        </p:nvSpPr>
        <p:spPr>
          <a:xfrm>
            <a:off x="-2516188" y="-301921"/>
            <a:ext cx="106680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7</a:t>
            </a:r>
            <a:endParaRPr/>
          </a:p>
        </p:txBody>
      </p:sp>
      <p:sp>
        <p:nvSpPr>
          <p:cNvPr id="336" name="Google Shape;336;p19"/>
          <p:cNvSpPr/>
          <p:nvPr/>
        </p:nvSpPr>
        <p:spPr>
          <a:xfrm>
            <a:off x="-1215306" y="205360"/>
            <a:ext cx="106680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11</a:t>
            </a:r>
            <a:endParaRPr/>
          </a:p>
        </p:txBody>
      </p:sp>
      <p:sp>
        <p:nvSpPr>
          <p:cNvPr id="337" name="Google Shape;337;p19"/>
          <p:cNvSpPr/>
          <p:nvPr/>
        </p:nvSpPr>
        <p:spPr>
          <a:xfrm>
            <a:off x="-1215306" y="-1922282"/>
            <a:ext cx="107621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15</a:t>
            </a:r>
            <a:endParaRPr/>
          </a:p>
        </p:txBody>
      </p:sp>
      <p:sp>
        <p:nvSpPr>
          <p:cNvPr id="338" name="Google Shape;338;p19"/>
          <p:cNvSpPr/>
          <p:nvPr/>
        </p:nvSpPr>
        <p:spPr>
          <a:xfrm>
            <a:off x="-1205896" y="-1361092"/>
            <a:ext cx="106680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14</a:t>
            </a:r>
            <a:endParaRPr/>
          </a:p>
        </p:txBody>
      </p:sp>
      <p:sp>
        <p:nvSpPr>
          <p:cNvPr id="339" name="Google Shape;339;p19"/>
          <p:cNvSpPr/>
          <p:nvPr/>
        </p:nvSpPr>
        <p:spPr>
          <a:xfrm>
            <a:off x="-1205896" y="-843766"/>
            <a:ext cx="106680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13</a:t>
            </a:r>
            <a:endParaRPr/>
          </a:p>
        </p:txBody>
      </p:sp>
      <p:sp>
        <p:nvSpPr>
          <p:cNvPr id="340" name="Google Shape;340;p19"/>
          <p:cNvSpPr/>
          <p:nvPr/>
        </p:nvSpPr>
        <p:spPr>
          <a:xfrm>
            <a:off x="-1215306" y="-319203"/>
            <a:ext cx="1066800" cy="4572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nstantia"/>
                <a:ea typeface="Constantia"/>
                <a:cs typeface="Constantia"/>
                <a:sym typeface="Constantia"/>
              </a:rPr>
              <a:t>Code Piece 12</a:t>
            </a:r>
            <a:endParaRPr/>
          </a:p>
        </p:txBody>
      </p:sp>
      <p:sp>
        <p:nvSpPr>
          <p:cNvPr id="341" name="Google Shape;341;p19"/>
          <p:cNvSpPr/>
          <p:nvPr/>
        </p:nvSpPr>
        <p:spPr>
          <a:xfrm>
            <a:off x="3674769" y="-1322992"/>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2</a:t>
            </a:r>
            <a:endParaRPr/>
          </a:p>
        </p:txBody>
      </p:sp>
      <p:sp>
        <p:nvSpPr>
          <p:cNvPr id="342" name="Google Shape;342;p19"/>
          <p:cNvSpPr/>
          <p:nvPr/>
        </p:nvSpPr>
        <p:spPr>
          <a:xfrm>
            <a:off x="3661117" y="-867158"/>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1</a:t>
            </a:r>
            <a:endParaRPr/>
          </a:p>
        </p:txBody>
      </p:sp>
      <p:sp>
        <p:nvSpPr>
          <p:cNvPr id="343" name="Google Shape;343;p19"/>
          <p:cNvSpPr/>
          <p:nvPr/>
        </p:nvSpPr>
        <p:spPr>
          <a:xfrm>
            <a:off x="3661117" y="-1807040"/>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3</a:t>
            </a:r>
            <a:endParaRPr/>
          </a:p>
        </p:txBody>
      </p:sp>
      <p:sp>
        <p:nvSpPr>
          <p:cNvPr id="344" name="Google Shape;344;p19"/>
          <p:cNvSpPr/>
          <p:nvPr/>
        </p:nvSpPr>
        <p:spPr>
          <a:xfrm>
            <a:off x="3661117" y="-2334646"/>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4</a:t>
            </a:r>
            <a:endParaRPr/>
          </a:p>
        </p:txBody>
      </p:sp>
      <p:sp>
        <p:nvSpPr>
          <p:cNvPr id="345" name="Google Shape;345;p19"/>
          <p:cNvSpPr/>
          <p:nvPr/>
        </p:nvSpPr>
        <p:spPr>
          <a:xfrm>
            <a:off x="3661117" y="-2850021"/>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5</a:t>
            </a:r>
            <a:endParaRPr/>
          </a:p>
        </p:txBody>
      </p:sp>
      <p:sp>
        <p:nvSpPr>
          <p:cNvPr id="346" name="Google Shape;346;p19"/>
          <p:cNvSpPr/>
          <p:nvPr/>
        </p:nvSpPr>
        <p:spPr>
          <a:xfrm>
            <a:off x="6651833" y="-1322992"/>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7</a:t>
            </a:r>
            <a:endParaRPr/>
          </a:p>
        </p:txBody>
      </p:sp>
      <p:sp>
        <p:nvSpPr>
          <p:cNvPr id="347" name="Google Shape;347;p19"/>
          <p:cNvSpPr/>
          <p:nvPr/>
        </p:nvSpPr>
        <p:spPr>
          <a:xfrm>
            <a:off x="6638181" y="-867158"/>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6</a:t>
            </a:r>
            <a:endParaRPr/>
          </a:p>
        </p:txBody>
      </p:sp>
      <p:sp>
        <p:nvSpPr>
          <p:cNvPr id="348" name="Google Shape;348;p19"/>
          <p:cNvSpPr/>
          <p:nvPr/>
        </p:nvSpPr>
        <p:spPr>
          <a:xfrm>
            <a:off x="6638181" y="-1807040"/>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8</a:t>
            </a:r>
            <a:endParaRPr/>
          </a:p>
        </p:txBody>
      </p:sp>
      <p:sp>
        <p:nvSpPr>
          <p:cNvPr id="349" name="Google Shape;349;p19"/>
          <p:cNvSpPr/>
          <p:nvPr/>
        </p:nvSpPr>
        <p:spPr>
          <a:xfrm>
            <a:off x="6638181" y="-2334646"/>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9</a:t>
            </a:r>
            <a:endParaRPr/>
          </a:p>
        </p:txBody>
      </p:sp>
      <p:sp>
        <p:nvSpPr>
          <p:cNvPr id="350" name="Google Shape;350;p19"/>
          <p:cNvSpPr/>
          <p:nvPr/>
        </p:nvSpPr>
        <p:spPr>
          <a:xfrm>
            <a:off x="6638181" y="-2850021"/>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10</a:t>
            </a:r>
            <a:endParaRPr/>
          </a:p>
        </p:txBody>
      </p:sp>
      <p:sp>
        <p:nvSpPr>
          <p:cNvPr id="351" name="Google Shape;351;p19"/>
          <p:cNvSpPr/>
          <p:nvPr/>
        </p:nvSpPr>
        <p:spPr>
          <a:xfrm>
            <a:off x="9609414" y="-1322992"/>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12</a:t>
            </a:r>
            <a:endParaRPr/>
          </a:p>
        </p:txBody>
      </p:sp>
      <p:sp>
        <p:nvSpPr>
          <p:cNvPr id="352" name="Google Shape;352;p19"/>
          <p:cNvSpPr/>
          <p:nvPr/>
        </p:nvSpPr>
        <p:spPr>
          <a:xfrm>
            <a:off x="9595762" y="-867158"/>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11</a:t>
            </a:r>
            <a:endParaRPr/>
          </a:p>
        </p:txBody>
      </p:sp>
      <p:sp>
        <p:nvSpPr>
          <p:cNvPr id="353" name="Google Shape;353;p19"/>
          <p:cNvSpPr/>
          <p:nvPr/>
        </p:nvSpPr>
        <p:spPr>
          <a:xfrm>
            <a:off x="9595762" y="-1807040"/>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13</a:t>
            </a:r>
            <a:endParaRPr/>
          </a:p>
        </p:txBody>
      </p:sp>
      <p:sp>
        <p:nvSpPr>
          <p:cNvPr id="354" name="Google Shape;354;p19"/>
          <p:cNvSpPr/>
          <p:nvPr/>
        </p:nvSpPr>
        <p:spPr>
          <a:xfrm>
            <a:off x="9595762" y="-2334646"/>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14</a:t>
            </a:r>
            <a:endParaRPr/>
          </a:p>
        </p:txBody>
      </p:sp>
      <p:sp>
        <p:nvSpPr>
          <p:cNvPr id="355" name="Google Shape;355;p19"/>
          <p:cNvSpPr/>
          <p:nvPr/>
        </p:nvSpPr>
        <p:spPr>
          <a:xfrm>
            <a:off x="9595762" y="-2850021"/>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15</a:t>
            </a:r>
            <a:endParaRPr/>
          </a:p>
        </p:txBody>
      </p:sp>
      <p:sp>
        <p:nvSpPr>
          <p:cNvPr id="356" name="Google Shape;356;p19"/>
          <p:cNvSpPr/>
          <p:nvPr/>
        </p:nvSpPr>
        <p:spPr>
          <a:xfrm>
            <a:off x="12594299" y="-1322992"/>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17</a:t>
            </a:r>
            <a:endParaRPr/>
          </a:p>
        </p:txBody>
      </p:sp>
      <p:sp>
        <p:nvSpPr>
          <p:cNvPr id="357" name="Google Shape;357;p19"/>
          <p:cNvSpPr/>
          <p:nvPr/>
        </p:nvSpPr>
        <p:spPr>
          <a:xfrm>
            <a:off x="12580647" y="-867158"/>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16</a:t>
            </a:r>
            <a:endParaRPr/>
          </a:p>
        </p:txBody>
      </p:sp>
      <p:sp>
        <p:nvSpPr>
          <p:cNvPr id="358" name="Google Shape;358;p19"/>
          <p:cNvSpPr/>
          <p:nvPr/>
        </p:nvSpPr>
        <p:spPr>
          <a:xfrm>
            <a:off x="12580647" y="-1807040"/>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18</a:t>
            </a:r>
            <a:endParaRPr/>
          </a:p>
        </p:txBody>
      </p:sp>
      <p:sp>
        <p:nvSpPr>
          <p:cNvPr id="359" name="Google Shape;359;p19"/>
          <p:cNvSpPr/>
          <p:nvPr/>
        </p:nvSpPr>
        <p:spPr>
          <a:xfrm>
            <a:off x="12580647" y="-2334646"/>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19</a:t>
            </a:r>
            <a:endParaRPr/>
          </a:p>
        </p:txBody>
      </p:sp>
      <p:sp>
        <p:nvSpPr>
          <p:cNvPr id="360" name="Google Shape;360;p19"/>
          <p:cNvSpPr/>
          <p:nvPr/>
        </p:nvSpPr>
        <p:spPr>
          <a:xfrm>
            <a:off x="12580647" y="-2850021"/>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20</a:t>
            </a:r>
            <a:endParaRPr/>
          </a:p>
        </p:txBody>
      </p:sp>
      <p:sp>
        <p:nvSpPr>
          <p:cNvPr id="361" name="Google Shape;361;p19"/>
          <p:cNvSpPr/>
          <p:nvPr/>
        </p:nvSpPr>
        <p:spPr>
          <a:xfrm>
            <a:off x="12813664" y="2250929"/>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code22</a:t>
            </a:r>
            <a:endParaRPr/>
          </a:p>
        </p:txBody>
      </p:sp>
      <p:sp>
        <p:nvSpPr>
          <p:cNvPr id="362" name="Google Shape;362;p19"/>
          <p:cNvSpPr/>
          <p:nvPr/>
        </p:nvSpPr>
        <p:spPr>
          <a:xfrm>
            <a:off x="12800012" y="2706763"/>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21</a:t>
            </a:r>
            <a:endParaRPr/>
          </a:p>
        </p:txBody>
      </p:sp>
      <p:sp>
        <p:nvSpPr>
          <p:cNvPr id="363" name="Google Shape;363;p19"/>
          <p:cNvSpPr/>
          <p:nvPr/>
        </p:nvSpPr>
        <p:spPr>
          <a:xfrm>
            <a:off x="12800012" y="1766881"/>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23</a:t>
            </a:r>
            <a:endParaRPr/>
          </a:p>
        </p:txBody>
      </p:sp>
      <p:sp>
        <p:nvSpPr>
          <p:cNvPr id="364" name="Google Shape;364;p19"/>
          <p:cNvSpPr/>
          <p:nvPr/>
        </p:nvSpPr>
        <p:spPr>
          <a:xfrm>
            <a:off x="12800012" y="1239275"/>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24</a:t>
            </a:r>
            <a:endParaRPr/>
          </a:p>
        </p:txBody>
      </p:sp>
      <p:sp>
        <p:nvSpPr>
          <p:cNvPr id="365" name="Google Shape;365;p19"/>
          <p:cNvSpPr/>
          <p:nvPr/>
        </p:nvSpPr>
        <p:spPr>
          <a:xfrm>
            <a:off x="12800012" y="723900"/>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25</a:t>
            </a:r>
            <a:endParaRPr/>
          </a:p>
        </p:txBody>
      </p:sp>
      <p:sp>
        <p:nvSpPr>
          <p:cNvPr id="366" name="Google Shape;366;p19"/>
          <p:cNvSpPr/>
          <p:nvPr/>
        </p:nvSpPr>
        <p:spPr>
          <a:xfrm>
            <a:off x="12966064" y="5204154"/>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27</a:t>
            </a:r>
            <a:endParaRPr/>
          </a:p>
        </p:txBody>
      </p:sp>
      <p:sp>
        <p:nvSpPr>
          <p:cNvPr id="367" name="Google Shape;367;p19"/>
          <p:cNvSpPr/>
          <p:nvPr/>
        </p:nvSpPr>
        <p:spPr>
          <a:xfrm>
            <a:off x="12952412" y="5659988"/>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a:t>
            </a:r>
            <a:endParaRPr/>
          </a:p>
        </p:txBody>
      </p:sp>
      <p:sp>
        <p:nvSpPr>
          <p:cNvPr id="368" name="Google Shape;368;p19"/>
          <p:cNvSpPr/>
          <p:nvPr/>
        </p:nvSpPr>
        <p:spPr>
          <a:xfrm>
            <a:off x="12952412" y="4720106"/>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28</a:t>
            </a:r>
            <a:endParaRPr/>
          </a:p>
        </p:txBody>
      </p:sp>
      <p:sp>
        <p:nvSpPr>
          <p:cNvPr id="369" name="Google Shape;369;p19"/>
          <p:cNvSpPr/>
          <p:nvPr/>
        </p:nvSpPr>
        <p:spPr>
          <a:xfrm>
            <a:off x="12952412" y="4192500"/>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29</a:t>
            </a:r>
            <a:endParaRPr/>
          </a:p>
        </p:txBody>
      </p:sp>
      <p:sp>
        <p:nvSpPr>
          <p:cNvPr id="370" name="Google Shape;370;p19"/>
          <p:cNvSpPr/>
          <p:nvPr/>
        </p:nvSpPr>
        <p:spPr>
          <a:xfrm>
            <a:off x="12952412" y="3677125"/>
            <a:ext cx="2667000" cy="381000"/>
          </a:xfrm>
          <a:prstGeom prst="rect">
            <a:avLst/>
          </a:prstGeom>
          <a:solidFill>
            <a:schemeClr val="l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Automated test code 30</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20"/>
          <p:cNvSpPr txBox="1"/>
          <p:nvPr>
            <p:ph type="title"/>
          </p:nvPr>
        </p:nvSpPr>
        <p:spPr>
          <a:xfrm>
            <a:off x="1095219" y="2063078"/>
            <a:ext cx="8610600" cy="841279"/>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420"/>
              <a:buFont typeface="Constantia"/>
              <a:buNone/>
            </a:pPr>
            <a:r>
              <a:rPr b="1" i="0" lang="en-US" sz="3420" u="sng" cap="none" strike="noStrike">
                <a:solidFill>
                  <a:schemeClr val="lt1"/>
                </a:solidFill>
                <a:latin typeface="Constantia"/>
                <a:ea typeface="Constantia"/>
                <a:cs typeface="Constantia"/>
                <a:sym typeface="Constantia"/>
              </a:rPr>
              <a:t>Design</a:t>
            </a:r>
            <a:br>
              <a:rPr b="1" i="0" lang="en-US" sz="3420" u="none" cap="none" strike="noStrike">
                <a:solidFill>
                  <a:schemeClr val="lt1"/>
                </a:solidFill>
                <a:latin typeface="Constantia"/>
                <a:ea typeface="Constantia"/>
                <a:cs typeface="Constantia"/>
                <a:sym typeface="Constantia"/>
              </a:rPr>
            </a:br>
            <a:endParaRPr b="1" i="0" sz="3420" u="none" cap="none" strike="noStrike">
              <a:solidFill>
                <a:schemeClr val="lt1"/>
              </a:solidFill>
              <a:latin typeface="Calibri"/>
              <a:ea typeface="Calibri"/>
              <a:cs typeface="Calibri"/>
              <a:sym typeface="Calibri"/>
            </a:endParaRPr>
          </a:p>
        </p:txBody>
      </p:sp>
      <p:sp>
        <p:nvSpPr>
          <p:cNvPr id="376" name="Google Shape;376;p20"/>
          <p:cNvSpPr txBox="1"/>
          <p:nvPr/>
        </p:nvSpPr>
        <p:spPr>
          <a:xfrm>
            <a:off x="990600" y="209242"/>
            <a:ext cx="8228012"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onstantia"/>
              <a:buNone/>
            </a:pPr>
            <a:r>
              <a:rPr b="1" lang="en-US" sz="3800">
                <a:solidFill>
                  <a:schemeClr val="lt1"/>
                </a:solidFill>
                <a:latin typeface="Constantia"/>
                <a:ea typeface="Constantia"/>
                <a:cs typeface="Constantia"/>
                <a:sym typeface="Constantia"/>
              </a:rPr>
              <a:t>The Challenges of Automating “LEGACY” code</a:t>
            </a:r>
            <a:endParaRPr b="1" sz="3800">
              <a:solidFill>
                <a:schemeClr val="lt1"/>
              </a:solidFill>
              <a:latin typeface="Calibri"/>
              <a:ea typeface="Calibri"/>
              <a:cs typeface="Calibri"/>
              <a:sym typeface="Calibri"/>
            </a:endParaRPr>
          </a:p>
        </p:txBody>
      </p:sp>
      <p:sp>
        <p:nvSpPr>
          <p:cNvPr id="377" name="Google Shape;377;p20"/>
          <p:cNvSpPr txBox="1"/>
          <p:nvPr/>
        </p:nvSpPr>
        <p:spPr>
          <a:xfrm>
            <a:off x="1066800" y="2542577"/>
            <a:ext cx="8229600" cy="108952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onstantia"/>
                <a:ea typeface="Constantia"/>
                <a:cs typeface="Constantia"/>
                <a:sym typeface="Constantia"/>
              </a:rPr>
              <a:t>Lack of design in Automation framework and short-term solutions may causes long term problems in maintaining the automation code. </a:t>
            </a:r>
            <a:endParaRPr sz="2400">
              <a:solidFill>
                <a:schemeClr val="lt1"/>
              </a:solidFill>
              <a:latin typeface="Constantia"/>
              <a:ea typeface="Constantia"/>
              <a:cs typeface="Constantia"/>
              <a:sym typeface="Constantia"/>
            </a:endParaRPr>
          </a:p>
        </p:txBody>
      </p:sp>
      <p:sp>
        <p:nvSpPr>
          <p:cNvPr id="378" name="Google Shape;378;p20"/>
          <p:cNvSpPr txBox="1"/>
          <p:nvPr/>
        </p:nvSpPr>
        <p:spPr>
          <a:xfrm>
            <a:off x="1095219" y="4725658"/>
            <a:ext cx="8229600" cy="4247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onstantia"/>
                <a:ea typeface="Constantia"/>
                <a:cs typeface="Constantia"/>
                <a:sym typeface="Constantia"/>
              </a:rPr>
              <a:t>Never combine framework code with test code. </a:t>
            </a:r>
            <a:endParaRPr sz="2400">
              <a:solidFill>
                <a:schemeClr val="lt1"/>
              </a:solidFill>
              <a:latin typeface="Constantia"/>
              <a:ea typeface="Constantia"/>
              <a:cs typeface="Constantia"/>
              <a:sym typeface="Constantia"/>
            </a:endParaRPr>
          </a:p>
        </p:txBody>
      </p:sp>
      <p:sp>
        <p:nvSpPr>
          <p:cNvPr id="379" name="Google Shape;379;p20"/>
          <p:cNvSpPr txBox="1"/>
          <p:nvPr/>
        </p:nvSpPr>
        <p:spPr>
          <a:xfrm>
            <a:off x="1066800" y="4061329"/>
            <a:ext cx="3581400" cy="5632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3400" u="sng">
                <a:solidFill>
                  <a:schemeClr val="lt1"/>
                </a:solidFill>
                <a:latin typeface="Constantia"/>
                <a:ea typeface="Constantia"/>
                <a:cs typeface="Constantia"/>
                <a:sym typeface="Constantia"/>
              </a:rPr>
              <a:t>Code Structure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21"/>
          <p:cNvSpPr txBox="1"/>
          <p:nvPr>
            <p:ph type="title"/>
          </p:nvPr>
        </p:nvSpPr>
        <p:spPr>
          <a:xfrm>
            <a:off x="1069470" y="1665644"/>
            <a:ext cx="8610600" cy="841279"/>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420"/>
              <a:buFont typeface="Constantia"/>
              <a:buNone/>
            </a:pPr>
            <a:r>
              <a:rPr b="1" i="0" lang="en-US" sz="3420" u="sng" cap="none" strike="noStrike">
                <a:solidFill>
                  <a:schemeClr val="lt1"/>
                </a:solidFill>
                <a:latin typeface="Constantia"/>
                <a:ea typeface="Constantia"/>
                <a:cs typeface="Constantia"/>
                <a:sym typeface="Constantia"/>
              </a:rPr>
              <a:t>Software Builds</a:t>
            </a:r>
            <a:br>
              <a:rPr b="1" i="0" lang="en-US" sz="3420" u="none" cap="none" strike="noStrike">
                <a:solidFill>
                  <a:schemeClr val="lt1"/>
                </a:solidFill>
                <a:latin typeface="Constantia"/>
                <a:ea typeface="Constantia"/>
                <a:cs typeface="Constantia"/>
                <a:sym typeface="Constantia"/>
              </a:rPr>
            </a:br>
            <a:endParaRPr b="1" i="0" sz="3420" u="none" cap="none" strike="noStrike">
              <a:solidFill>
                <a:schemeClr val="lt1"/>
              </a:solidFill>
              <a:latin typeface="Calibri"/>
              <a:ea typeface="Calibri"/>
              <a:cs typeface="Calibri"/>
              <a:sym typeface="Calibri"/>
            </a:endParaRPr>
          </a:p>
        </p:txBody>
      </p:sp>
      <p:sp>
        <p:nvSpPr>
          <p:cNvPr id="385" name="Google Shape;385;p21"/>
          <p:cNvSpPr txBox="1"/>
          <p:nvPr/>
        </p:nvSpPr>
        <p:spPr>
          <a:xfrm>
            <a:off x="990600" y="209242"/>
            <a:ext cx="8228012"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onstantia"/>
              <a:buNone/>
            </a:pPr>
            <a:r>
              <a:rPr b="1" lang="en-US" sz="3800">
                <a:solidFill>
                  <a:schemeClr val="lt1"/>
                </a:solidFill>
                <a:latin typeface="Constantia"/>
                <a:ea typeface="Constantia"/>
                <a:cs typeface="Constantia"/>
                <a:sym typeface="Constantia"/>
              </a:rPr>
              <a:t>The Challenges of Automating “LEGACY” code</a:t>
            </a:r>
            <a:endParaRPr b="1" sz="3800">
              <a:solidFill>
                <a:schemeClr val="lt1"/>
              </a:solidFill>
              <a:latin typeface="Calibri"/>
              <a:ea typeface="Calibri"/>
              <a:cs typeface="Calibri"/>
              <a:sym typeface="Calibri"/>
            </a:endParaRPr>
          </a:p>
        </p:txBody>
      </p:sp>
      <p:sp>
        <p:nvSpPr>
          <p:cNvPr id="386" name="Google Shape;386;p21"/>
          <p:cNvSpPr txBox="1"/>
          <p:nvPr/>
        </p:nvSpPr>
        <p:spPr>
          <a:xfrm>
            <a:off x="1052473" y="2038882"/>
            <a:ext cx="8229600" cy="7571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onstantia"/>
                <a:ea typeface="Constantia"/>
                <a:cs typeface="Constantia"/>
                <a:sym typeface="Constantia"/>
              </a:rPr>
              <a:t>Automation requires a formal build to get trigger, because of that automation results takes time.</a:t>
            </a:r>
            <a:endParaRPr/>
          </a:p>
        </p:txBody>
      </p:sp>
      <p:sp>
        <p:nvSpPr>
          <p:cNvPr id="387" name="Google Shape;387;p21"/>
          <p:cNvSpPr txBox="1"/>
          <p:nvPr/>
        </p:nvSpPr>
        <p:spPr>
          <a:xfrm>
            <a:off x="1034158" y="3962400"/>
            <a:ext cx="10394254" cy="24191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onstantia"/>
                <a:ea typeface="Constantia"/>
                <a:cs typeface="Constantia"/>
                <a:sym typeface="Constantia"/>
              </a:rPr>
              <a:t>The automation framework without versioning results in breaking older version validations due to addition of new code to support new/modified features. For example: </a:t>
            </a:r>
            <a:endParaRPr/>
          </a:p>
          <a:p>
            <a:pPr indent="0" lvl="0" marL="0" marR="0" rtl="0" algn="l">
              <a:lnSpc>
                <a:spcPct val="90000"/>
              </a:lnSpc>
              <a:spcBef>
                <a:spcPts val="0"/>
              </a:spcBef>
              <a:spcAft>
                <a:spcPts val="0"/>
              </a:spcAft>
              <a:buNone/>
            </a:pPr>
            <a:r>
              <a:rPr lang="en-US" sz="2400">
                <a:solidFill>
                  <a:schemeClr val="lt1"/>
                </a:solidFill>
                <a:latin typeface="Constantia"/>
                <a:ea typeface="Constantia"/>
                <a:cs typeface="Constantia"/>
                <a:sym typeface="Constantia"/>
              </a:rPr>
              <a:t>Product 4.0.0 should be validated with Automation 4.0.0 : PASS </a:t>
            </a:r>
            <a:endParaRPr/>
          </a:p>
          <a:p>
            <a:pPr indent="0" lvl="0" marL="0" marR="0" rtl="0" algn="l">
              <a:lnSpc>
                <a:spcPct val="90000"/>
              </a:lnSpc>
              <a:spcBef>
                <a:spcPts val="0"/>
              </a:spcBef>
              <a:spcAft>
                <a:spcPts val="0"/>
              </a:spcAft>
              <a:buNone/>
            </a:pPr>
            <a:r>
              <a:rPr lang="en-US" sz="2400">
                <a:solidFill>
                  <a:schemeClr val="lt1"/>
                </a:solidFill>
                <a:latin typeface="Constantia"/>
                <a:ea typeface="Constantia"/>
                <a:cs typeface="Constantia"/>
                <a:sym typeface="Constantia"/>
              </a:rPr>
              <a:t>Product code 2.0.0 validation with Automation 4.0.0 : Fail   </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p:txBody>
      </p:sp>
      <p:sp>
        <p:nvSpPr>
          <p:cNvPr id="388" name="Google Shape;388;p21"/>
          <p:cNvSpPr txBox="1"/>
          <p:nvPr/>
        </p:nvSpPr>
        <p:spPr>
          <a:xfrm>
            <a:off x="1034158" y="3243448"/>
            <a:ext cx="5484812" cy="5632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3400" u="sng">
                <a:solidFill>
                  <a:schemeClr val="lt1"/>
                </a:solidFill>
                <a:latin typeface="Constantia"/>
                <a:ea typeface="Constantia"/>
                <a:cs typeface="Constantia"/>
                <a:sym typeface="Constantia"/>
              </a:rPr>
              <a:t>Backward Compatibility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Currency 16x9">
  <a:themeElements>
    <a:clrScheme name="Currency">
      <a:dk1>
        <a:srgbClr val="000000"/>
      </a:dk1>
      <a:lt1>
        <a:srgbClr val="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rrency">
      <a:dk1>
        <a:srgbClr val="000000"/>
      </a:dk1>
      <a:lt1>
        <a:srgbClr val="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